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 id="2147483701" r:id="rId2"/>
  </p:sldMasterIdLst>
  <p:notesMasterIdLst>
    <p:notesMasterId r:id="rId53"/>
  </p:notesMasterIdLst>
  <p:handoutMasterIdLst>
    <p:handoutMasterId r:id="rId54"/>
  </p:handoutMasterIdLst>
  <p:sldIdLst>
    <p:sldId id="256" r:id="rId3"/>
    <p:sldId id="257" r:id="rId4"/>
    <p:sldId id="258" r:id="rId5"/>
    <p:sldId id="312" r:id="rId6"/>
    <p:sldId id="259" r:id="rId7"/>
    <p:sldId id="311" r:id="rId8"/>
    <p:sldId id="260" r:id="rId9"/>
    <p:sldId id="310" r:id="rId10"/>
    <p:sldId id="314" r:id="rId11"/>
    <p:sldId id="264" r:id="rId12"/>
    <p:sldId id="313" r:id="rId13"/>
    <p:sldId id="263" r:id="rId14"/>
    <p:sldId id="267" r:id="rId15"/>
    <p:sldId id="268" r:id="rId16"/>
    <p:sldId id="266" r:id="rId17"/>
    <p:sldId id="285" r:id="rId18"/>
    <p:sldId id="315" r:id="rId19"/>
    <p:sldId id="270" r:id="rId20"/>
    <p:sldId id="271" r:id="rId21"/>
    <p:sldId id="272" r:id="rId22"/>
    <p:sldId id="273" r:id="rId23"/>
    <p:sldId id="274" r:id="rId24"/>
    <p:sldId id="276" r:id="rId25"/>
    <p:sldId id="277" r:id="rId26"/>
    <p:sldId id="278" r:id="rId27"/>
    <p:sldId id="279" r:id="rId28"/>
    <p:sldId id="275" r:id="rId29"/>
    <p:sldId id="316" r:id="rId30"/>
    <p:sldId id="295" r:id="rId31"/>
    <p:sldId id="296" r:id="rId32"/>
    <p:sldId id="297" r:id="rId33"/>
    <p:sldId id="298" r:id="rId34"/>
    <p:sldId id="299" r:id="rId35"/>
    <p:sldId id="301" r:id="rId36"/>
    <p:sldId id="317" r:id="rId37"/>
    <p:sldId id="302" r:id="rId38"/>
    <p:sldId id="303" r:id="rId39"/>
    <p:sldId id="304" r:id="rId40"/>
    <p:sldId id="309" r:id="rId41"/>
    <p:sldId id="287" r:id="rId42"/>
    <p:sldId id="288" r:id="rId43"/>
    <p:sldId id="318" r:id="rId44"/>
    <p:sldId id="290" r:id="rId45"/>
    <p:sldId id="292" r:id="rId46"/>
    <p:sldId id="293" r:id="rId47"/>
    <p:sldId id="319" r:id="rId48"/>
    <p:sldId id="323" r:id="rId49"/>
    <p:sldId id="320" r:id="rId50"/>
    <p:sldId id="321" r:id="rId51"/>
    <p:sldId id="322" r:id="rId52"/>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autoAdjust="0"/>
    <p:restoredTop sz="84838" autoAdjust="0"/>
  </p:normalViewPr>
  <p:slideViewPr>
    <p:cSldViewPr snapToGrid="0">
      <p:cViewPr varScale="1">
        <p:scale>
          <a:sx n="71" d="100"/>
          <a:sy n="71" d="100"/>
        </p:scale>
        <p:origin x="456" y="62"/>
      </p:cViewPr>
      <p:guideLst/>
    </p:cSldViewPr>
  </p:slideViewPr>
  <p:outlineViewPr>
    <p:cViewPr>
      <p:scale>
        <a:sx n="50" d="100"/>
        <a:sy n="50" d="100"/>
      </p:scale>
      <p:origin x="0" y="0"/>
    </p:cViewPr>
  </p:outlineViewPr>
  <p:notesTextViewPr>
    <p:cViewPr>
      <p:scale>
        <a:sx n="1" d="1"/>
        <a:sy n="1" d="1"/>
      </p:scale>
      <p:origin x="0" y="0"/>
    </p:cViewPr>
  </p:notesTextViewPr>
  <p:notesViewPr>
    <p:cSldViewPr snapToGrid="0">
      <p:cViewPr varScale="1">
        <p:scale>
          <a:sx n="85" d="100"/>
          <a:sy n="85" d="100"/>
        </p:scale>
        <p:origin x="2310"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30B3DB-08DE-4D29-9CE3-CD44F321311F}" type="doc">
      <dgm:prSet loTypeId="urn:microsoft.com/office/officeart/2009/3/layout/CircleRelationship" loCatId="relationship" qsTypeId="urn:microsoft.com/office/officeart/2005/8/quickstyle/simple1" qsCatId="simple" csTypeId="urn:microsoft.com/office/officeart/2005/8/colors/accent1_2" csCatId="accent1" phldr="1"/>
      <dgm:spPr/>
      <dgm:t>
        <a:bodyPr/>
        <a:lstStyle/>
        <a:p>
          <a:endParaRPr lang="zh-TW" altLang="en-US"/>
        </a:p>
      </dgm:t>
    </dgm:pt>
    <dgm:pt modelId="{567E4CC0-3E93-4140-B80D-B36C26A8BF19}">
      <dgm:prSet phldrT="[文字]"/>
      <dgm:spPr>
        <a:solidFill>
          <a:schemeClr val="accent1">
            <a:lumMod val="50000"/>
          </a:schemeClr>
        </a:solidFill>
      </dgm:spPr>
      <dgm:t>
        <a:bodyPr/>
        <a:lstStyle/>
        <a:p>
          <a:r>
            <a:rPr lang="zh-TW" altLang="en-US" dirty="0" smtClean="0"/>
            <a:t>報告</a:t>
          </a:r>
          <a:endParaRPr lang="zh-TW" altLang="en-US" dirty="0"/>
        </a:p>
      </dgm:t>
    </dgm:pt>
    <dgm:pt modelId="{0C923A21-6BF8-4E81-B4ED-F6E6495F6E77}" type="parTrans" cxnId="{033E033C-8623-4276-AE3F-FFCB98E8732A}">
      <dgm:prSet/>
      <dgm:spPr/>
      <dgm:t>
        <a:bodyPr/>
        <a:lstStyle/>
        <a:p>
          <a:endParaRPr lang="zh-TW" altLang="en-US"/>
        </a:p>
      </dgm:t>
    </dgm:pt>
    <dgm:pt modelId="{F735EC5D-FA5D-4548-B590-C43629C816CE}" type="sibTrans" cxnId="{033E033C-8623-4276-AE3F-FFCB98E8732A}">
      <dgm:prSet/>
      <dgm:spPr/>
      <dgm:t>
        <a:bodyPr/>
        <a:lstStyle/>
        <a:p>
          <a:endParaRPr lang="zh-TW" altLang="en-US"/>
        </a:p>
      </dgm:t>
    </dgm:pt>
    <dgm:pt modelId="{BFE14CC7-EACF-4A67-9D06-D8685E123254}">
      <dgm:prSet phldrT="[文字]"/>
      <dgm:spPr>
        <a:solidFill>
          <a:srgbClr val="0070C0"/>
        </a:solidFill>
      </dgm:spPr>
      <dgm:t>
        <a:bodyPr/>
        <a:lstStyle/>
        <a:p>
          <a:r>
            <a:rPr lang="zh-TW" altLang="en-US" dirty="0" smtClean="0"/>
            <a:t>講課</a:t>
          </a:r>
          <a:endParaRPr lang="zh-TW" altLang="en-US" dirty="0"/>
        </a:p>
      </dgm:t>
    </dgm:pt>
    <dgm:pt modelId="{0401D6A7-D326-4574-8E18-E6B54E8DF801}" type="parTrans" cxnId="{655BD7EC-4A45-4E36-90F1-A2172CCEA3E4}">
      <dgm:prSet/>
      <dgm:spPr/>
      <dgm:t>
        <a:bodyPr/>
        <a:lstStyle/>
        <a:p>
          <a:endParaRPr lang="zh-TW" altLang="en-US"/>
        </a:p>
      </dgm:t>
    </dgm:pt>
    <dgm:pt modelId="{F364E102-E62A-4F6E-91B2-D9820114EE3E}" type="sibTrans" cxnId="{655BD7EC-4A45-4E36-90F1-A2172CCEA3E4}">
      <dgm:prSet/>
      <dgm:spPr/>
      <dgm:t>
        <a:bodyPr/>
        <a:lstStyle/>
        <a:p>
          <a:endParaRPr lang="zh-TW" altLang="en-US"/>
        </a:p>
      </dgm:t>
    </dgm:pt>
    <dgm:pt modelId="{FEBF2773-3A43-4B03-BD7B-9B11E592F52E}">
      <dgm:prSet phldrT="[文字]"/>
      <dgm:spPr>
        <a:solidFill>
          <a:srgbClr val="C00000"/>
        </a:solidFill>
      </dgm:spPr>
      <dgm:t>
        <a:bodyPr/>
        <a:lstStyle/>
        <a:p>
          <a:r>
            <a:rPr lang="zh-TW" altLang="en-US" dirty="0" smtClean="0"/>
            <a:t>面試</a:t>
          </a:r>
          <a:endParaRPr lang="zh-TW" altLang="en-US" dirty="0"/>
        </a:p>
      </dgm:t>
    </dgm:pt>
    <dgm:pt modelId="{9FC89FE9-E065-4598-9271-87653B5D2E54}" type="parTrans" cxnId="{72A0582A-1E24-4724-9CD3-B2A01EBBA494}">
      <dgm:prSet/>
      <dgm:spPr/>
      <dgm:t>
        <a:bodyPr/>
        <a:lstStyle/>
        <a:p>
          <a:endParaRPr lang="zh-TW" altLang="en-US"/>
        </a:p>
      </dgm:t>
    </dgm:pt>
    <dgm:pt modelId="{77DA6972-FDCC-4BAC-883C-F061F380A628}" type="sibTrans" cxnId="{72A0582A-1E24-4724-9CD3-B2A01EBBA494}">
      <dgm:prSet/>
      <dgm:spPr/>
      <dgm:t>
        <a:bodyPr/>
        <a:lstStyle/>
        <a:p>
          <a:endParaRPr lang="zh-TW" altLang="en-US"/>
        </a:p>
      </dgm:t>
    </dgm:pt>
    <dgm:pt modelId="{CD64A81F-6FFD-48AC-B71A-B926E2C7E5AA}">
      <dgm:prSet phldrT="[文字]"/>
      <dgm:spPr>
        <a:solidFill>
          <a:schemeClr val="accent6">
            <a:lumMod val="60000"/>
            <a:lumOff val="40000"/>
          </a:schemeClr>
        </a:solidFill>
      </dgm:spPr>
      <dgm:t>
        <a:bodyPr/>
        <a:lstStyle/>
        <a:p>
          <a:r>
            <a:rPr lang="zh-TW" altLang="en-US" dirty="0" smtClean="0"/>
            <a:t>說明</a:t>
          </a:r>
          <a:endParaRPr lang="zh-TW" altLang="en-US" dirty="0"/>
        </a:p>
      </dgm:t>
    </dgm:pt>
    <dgm:pt modelId="{7D20237B-4FF5-47B9-B60F-26EAEE9F19A0}" type="parTrans" cxnId="{9AC88A27-3DBA-430A-BABA-E3155901B046}">
      <dgm:prSet/>
      <dgm:spPr/>
      <dgm:t>
        <a:bodyPr/>
        <a:lstStyle/>
        <a:p>
          <a:endParaRPr lang="zh-TW" altLang="en-US"/>
        </a:p>
      </dgm:t>
    </dgm:pt>
    <dgm:pt modelId="{B9D02935-1893-4C17-8BA4-EA48292D553C}" type="sibTrans" cxnId="{9AC88A27-3DBA-430A-BABA-E3155901B046}">
      <dgm:prSet/>
      <dgm:spPr/>
      <dgm:t>
        <a:bodyPr/>
        <a:lstStyle/>
        <a:p>
          <a:endParaRPr lang="zh-TW" altLang="en-US"/>
        </a:p>
      </dgm:t>
    </dgm:pt>
    <dgm:pt modelId="{2BFD3691-352B-49CD-A5BB-DBABAE00DE68}">
      <dgm:prSet phldrT="[文字]"/>
      <dgm:spPr>
        <a:solidFill>
          <a:schemeClr val="accent3">
            <a:lumMod val="50000"/>
          </a:schemeClr>
        </a:solidFill>
      </dgm:spPr>
      <dgm:t>
        <a:bodyPr/>
        <a:lstStyle/>
        <a:p>
          <a:r>
            <a:rPr lang="zh-TW" altLang="en-US" dirty="0" smtClean="0"/>
            <a:t>宣傳</a:t>
          </a:r>
          <a:endParaRPr lang="zh-TW" altLang="en-US" dirty="0"/>
        </a:p>
      </dgm:t>
    </dgm:pt>
    <dgm:pt modelId="{E92C9C95-DC5F-4685-BE05-A302647E4496}" type="parTrans" cxnId="{89530518-105E-4659-ACF1-07CEEC69586B}">
      <dgm:prSet/>
      <dgm:spPr/>
      <dgm:t>
        <a:bodyPr/>
        <a:lstStyle/>
        <a:p>
          <a:endParaRPr lang="zh-TW" altLang="en-US"/>
        </a:p>
      </dgm:t>
    </dgm:pt>
    <dgm:pt modelId="{CC110904-592B-4E0A-B40A-9B19075D22F5}" type="sibTrans" cxnId="{89530518-105E-4659-ACF1-07CEEC69586B}">
      <dgm:prSet/>
      <dgm:spPr/>
      <dgm:t>
        <a:bodyPr/>
        <a:lstStyle/>
        <a:p>
          <a:endParaRPr lang="zh-TW" altLang="en-US"/>
        </a:p>
      </dgm:t>
    </dgm:pt>
    <dgm:pt modelId="{1386850E-4848-4EDF-88C2-0C883A06F435}" type="pres">
      <dgm:prSet presAssocID="{D830B3DB-08DE-4D29-9CE3-CD44F321311F}" presName="Name0" presStyleCnt="0">
        <dgm:presLayoutVars>
          <dgm:chMax val="1"/>
          <dgm:chPref val="1"/>
        </dgm:presLayoutVars>
      </dgm:prSet>
      <dgm:spPr/>
      <dgm:t>
        <a:bodyPr/>
        <a:lstStyle/>
        <a:p>
          <a:endParaRPr lang="zh-TW" altLang="en-US"/>
        </a:p>
      </dgm:t>
    </dgm:pt>
    <dgm:pt modelId="{F3A2D56E-2C21-4943-BCA1-22B2F24A7BFE}" type="pres">
      <dgm:prSet presAssocID="{567E4CC0-3E93-4140-B80D-B36C26A8BF19}" presName="Parent" presStyleLbl="node0" presStyleIdx="0" presStyleCnt="1" custScaleX="78991" custScaleY="86416" custLinFactNeighborX="1560" custLinFactNeighborY="310">
        <dgm:presLayoutVars>
          <dgm:chMax val="5"/>
          <dgm:chPref val="5"/>
        </dgm:presLayoutVars>
      </dgm:prSet>
      <dgm:spPr/>
      <dgm:t>
        <a:bodyPr/>
        <a:lstStyle/>
        <a:p>
          <a:endParaRPr lang="zh-TW" altLang="en-US"/>
        </a:p>
      </dgm:t>
    </dgm:pt>
    <dgm:pt modelId="{25C55857-F798-4F58-9765-ADA0265D0F3C}" type="pres">
      <dgm:prSet presAssocID="{567E4CC0-3E93-4140-B80D-B36C26A8BF19}" presName="Accent1" presStyleLbl="node1" presStyleIdx="0" presStyleCnt="17"/>
      <dgm:spPr/>
    </dgm:pt>
    <dgm:pt modelId="{D1CEC670-5F51-46BB-9744-5B39B3CE61F0}" type="pres">
      <dgm:prSet presAssocID="{567E4CC0-3E93-4140-B80D-B36C26A8BF19}" presName="Accent2" presStyleLbl="node1" presStyleIdx="1" presStyleCnt="17"/>
      <dgm:spPr/>
    </dgm:pt>
    <dgm:pt modelId="{F325CC03-14B6-4D51-9889-566AA7ABF6D4}" type="pres">
      <dgm:prSet presAssocID="{567E4CC0-3E93-4140-B80D-B36C26A8BF19}" presName="Accent3" presStyleLbl="node1" presStyleIdx="2" presStyleCnt="17"/>
      <dgm:spPr/>
    </dgm:pt>
    <dgm:pt modelId="{85075333-96B6-4EC6-977F-96406ECCDEE3}" type="pres">
      <dgm:prSet presAssocID="{567E4CC0-3E93-4140-B80D-B36C26A8BF19}" presName="Accent4" presStyleLbl="node1" presStyleIdx="3" presStyleCnt="17"/>
      <dgm:spPr/>
    </dgm:pt>
    <dgm:pt modelId="{3D999A98-C3BD-455C-83B8-B331A63115D7}" type="pres">
      <dgm:prSet presAssocID="{567E4CC0-3E93-4140-B80D-B36C26A8BF19}" presName="Accent5" presStyleLbl="node1" presStyleIdx="4" presStyleCnt="17"/>
      <dgm:spPr/>
    </dgm:pt>
    <dgm:pt modelId="{AE71E54B-1950-4D22-A44F-7589769B13E3}" type="pres">
      <dgm:prSet presAssocID="{567E4CC0-3E93-4140-B80D-B36C26A8BF19}" presName="Accent6" presStyleLbl="node1" presStyleIdx="5" presStyleCnt="17"/>
      <dgm:spPr/>
    </dgm:pt>
    <dgm:pt modelId="{D6B30BE1-3914-463C-B9D8-64AA126DB8D7}" type="pres">
      <dgm:prSet presAssocID="{BFE14CC7-EACF-4A67-9D06-D8685E123254}" presName="Child1" presStyleLbl="node1" presStyleIdx="6" presStyleCnt="17" custLinFactNeighborX="28641" custLinFactNeighborY="-23997">
        <dgm:presLayoutVars>
          <dgm:chMax val="0"/>
          <dgm:chPref val="0"/>
        </dgm:presLayoutVars>
      </dgm:prSet>
      <dgm:spPr/>
      <dgm:t>
        <a:bodyPr/>
        <a:lstStyle/>
        <a:p>
          <a:endParaRPr lang="zh-TW" altLang="en-US"/>
        </a:p>
      </dgm:t>
    </dgm:pt>
    <dgm:pt modelId="{70C81798-3A9D-4ABF-810D-8C5EC1E33199}" type="pres">
      <dgm:prSet presAssocID="{BFE14CC7-EACF-4A67-9D06-D8685E123254}" presName="Accent7" presStyleCnt="0"/>
      <dgm:spPr/>
    </dgm:pt>
    <dgm:pt modelId="{D26C6A27-2CEB-4622-B09C-1BAAF83F4A0F}" type="pres">
      <dgm:prSet presAssocID="{BFE14CC7-EACF-4A67-9D06-D8685E123254}" presName="AccentHold1" presStyleLbl="node1" presStyleIdx="7" presStyleCnt="17" custLinFactX="35870" custLinFactY="1793" custLinFactNeighborX="100000" custLinFactNeighborY="100000"/>
      <dgm:spPr/>
    </dgm:pt>
    <dgm:pt modelId="{B4274BB5-88C4-4C7D-9151-AE3212B1A6C0}" type="pres">
      <dgm:prSet presAssocID="{BFE14CC7-EACF-4A67-9D06-D8685E123254}" presName="Accent8" presStyleCnt="0"/>
      <dgm:spPr/>
    </dgm:pt>
    <dgm:pt modelId="{89479570-5F8C-476C-8687-5F3BF9BD945F}" type="pres">
      <dgm:prSet presAssocID="{BFE14CC7-EACF-4A67-9D06-D8685E123254}" presName="AccentHold2" presStyleLbl="node1" presStyleIdx="8" presStyleCnt="17"/>
      <dgm:spPr/>
    </dgm:pt>
    <dgm:pt modelId="{A86F1BAD-659C-4DF9-98C0-99EC1DB911DF}" type="pres">
      <dgm:prSet presAssocID="{FEBF2773-3A43-4B03-BD7B-9B11E592F52E}" presName="Child2" presStyleLbl="node1" presStyleIdx="9" presStyleCnt="17" custLinFactNeighborX="-92888" custLinFactNeighborY="-34834">
        <dgm:presLayoutVars>
          <dgm:chMax val="0"/>
          <dgm:chPref val="0"/>
        </dgm:presLayoutVars>
      </dgm:prSet>
      <dgm:spPr/>
      <dgm:t>
        <a:bodyPr/>
        <a:lstStyle/>
        <a:p>
          <a:endParaRPr lang="zh-TW" altLang="en-US"/>
        </a:p>
      </dgm:t>
    </dgm:pt>
    <dgm:pt modelId="{7F59FA5F-AB68-4BB7-99E0-7E3D2DEE72C2}" type="pres">
      <dgm:prSet presAssocID="{FEBF2773-3A43-4B03-BD7B-9B11E592F52E}" presName="Accent9" presStyleCnt="0"/>
      <dgm:spPr/>
    </dgm:pt>
    <dgm:pt modelId="{89F1DD59-2AF9-4A31-A943-5ED91D59BD8E}" type="pres">
      <dgm:prSet presAssocID="{FEBF2773-3A43-4B03-BD7B-9B11E592F52E}" presName="AccentHold1" presStyleLbl="node1" presStyleIdx="10" presStyleCnt="17" custLinFactY="1793" custLinFactNeighborX="23557" custLinFactNeighborY="100000"/>
      <dgm:spPr/>
    </dgm:pt>
    <dgm:pt modelId="{1B66F8CF-CF65-4B14-866D-DCB9AC8E36A9}" type="pres">
      <dgm:prSet presAssocID="{FEBF2773-3A43-4B03-BD7B-9B11E592F52E}" presName="Accent10" presStyleCnt="0"/>
      <dgm:spPr/>
    </dgm:pt>
    <dgm:pt modelId="{D17B9288-36BC-4C0A-B104-EBDDE341262C}" type="pres">
      <dgm:prSet presAssocID="{FEBF2773-3A43-4B03-BD7B-9B11E592F52E}" presName="AccentHold2" presStyleLbl="node1" presStyleIdx="11" presStyleCnt="17"/>
      <dgm:spPr/>
    </dgm:pt>
    <dgm:pt modelId="{68ADEE76-2B29-4714-93A1-452A75D58DD2}" type="pres">
      <dgm:prSet presAssocID="{FEBF2773-3A43-4B03-BD7B-9B11E592F52E}" presName="Accent11" presStyleCnt="0"/>
      <dgm:spPr/>
    </dgm:pt>
    <dgm:pt modelId="{482BAF2C-0525-4ACF-9F97-4DA66BBD8A52}" type="pres">
      <dgm:prSet presAssocID="{FEBF2773-3A43-4B03-BD7B-9B11E592F52E}" presName="AccentHold3" presStyleLbl="node1" presStyleIdx="12" presStyleCnt="17"/>
      <dgm:spPr/>
    </dgm:pt>
    <dgm:pt modelId="{C6B92A05-31D6-4811-AA42-8680C5831EC7}" type="pres">
      <dgm:prSet presAssocID="{CD64A81F-6FFD-48AC-B71A-B926E2C7E5AA}" presName="Child3" presStyleLbl="node1" presStyleIdx="13" presStyleCnt="17" custLinFactX="-50975" custLinFactNeighborX="-100000" custLinFactNeighborY="-45321">
        <dgm:presLayoutVars>
          <dgm:chMax val="0"/>
          <dgm:chPref val="0"/>
        </dgm:presLayoutVars>
      </dgm:prSet>
      <dgm:spPr/>
      <dgm:t>
        <a:bodyPr/>
        <a:lstStyle/>
        <a:p>
          <a:endParaRPr lang="zh-TW" altLang="en-US"/>
        </a:p>
      </dgm:t>
    </dgm:pt>
    <dgm:pt modelId="{F27092CB-C8DE-4FBB-8016-3C0D7337A752}" type="pres">
      <dgm:prSet presAssocID="{CD64A81F-6FFD-48AC-B71A-B926E2C7E5AA}" presName="Accent12" presStyleCnt="0"/>
      <dgm:spPr/>
    </dgm:pt>
    <dgm:pt modelId="{1F2293C8-BEA7-409E-A674-ED297F20E5D2}" type="pres">
      <dgm:prSet presAssocID="{CD64A81F-6FFD-48AC-B71A-B926E2C7E5AA}" presName="AccentHold1" presStyleLbl="node1" presStyleIdx="14" presStyleCnt="17"/>
      <dgm:spPr/>
    </dgm:pt>
    <dgm:pt modelId="{C1454DEF-81ED-4F92-9A44-03D6025B7A54}" type="pres">
      <dgm:prSet presAssocID="{2BFD3691-352B-49CD-A5BB-DBABAE00DE68}" presName="Child4" presStyleLbl="node1" presStyleIdx="15" presStyleCnt="17" custLinFactNeighborX="-48766" custLinFactNeighborY="-77408">
        <dgm:presLayoutVars>
          <dgm:chMax val="0"/>
          <dgm:chPref val="0"/>
        </dgm:presLayoutVars>
      </dgm:prSet>
      <dgm:spPr/>
      <dgm:t>
        <a:bodyPr/>
        <a:lstStyle/>
        <a:p>
          <a:endParaRPr lang="zh-TW" altLang="en-US"/>
        </a:p>
      </dgm:t>
    </dgm:pt>
    <dgm:pt modelId="{A57CDE5D-A987-46D9-BB54-09D754621616}" type="pres">
      <dgm:prSet presAssocID="{2BFD3691-352B-49CD-A5BB-DBABAE00DE68}" presName="Accent13" presStyleCnt="0"/>
      <dgm:spPr/>
    </dgm:pt>
    <dgm:pt modelId="{56744405-5A1F-448E-A250-FC1DE9081A7B}" type="pres">
      <dgm:prSet presAssocID="{2BFD3691-352B-49CD-A5BB-DBABAE00DE68}" presName="AccentHold1" presStyleLbl="node1" presStyleIdx="16" presStyleCnt="17"/>
      <dgm:spPr/>
    </dgm:pt>
  </dgm:ptLst>
  <dgm:cxnLst>
    <dgm:cxn modelId="{655BD7EC-4A45-4E36-90F1-A2172CCEA3E4}" srcId="{567E4CC0-3E93-4140-B80D-B36C26A8BF19}" destId="{BFE14CC7-EACF-4A67-9D06-D8685E123254}" srcOrd="0" destOrd="0" parTransId="{0401D6A7-D326-4574-8E18-E6B54E8DF801}" sibTransId="{F364E102-E62A-4F6E-91B2-D9820114EE3E}"/>
    <dgm:cxn modelId="{D934EC20-6B9B-476F-A876-E37590C52978}" type="presOf" srcId="{D830B3DB-08DE-4D29-9CE3-CD44F321311F}" destId="{1386850E-4848-4EDF-88C2-0C883A06F435}" srcOrd="0" destOrd="0" presId="urn:microsoft.com/office/officeart/2009/3/layout/CircleRelationship"/>
    <dgm:cxn modelId="{6780019D-83E6-4DF7-AA5D-838D4B0EF24F}" type="presOf" srcId="{BFE14CC7-EACF-4A67-9D06-D8685E123254}" destId="{D6B30BE1-3914-463C-B9D8-64AA126DB8D7}" srcOrd="0" destOrd="0" presId="urn:microsoft.com/office/officeart/2009/3/layout/CircleRelationship"/>
    <dgm:cxn modelId="{9AC88A27-3DBA-430A-BABA-E3155901B046}" srcId="{567E4CC0-3E93-4140-B80D-B36C26A8BF19}" destId="{CD64A81F-6FFD-48AC-B71A-B926E2C7E5AA}" srcOrd="2" destOrd="0" parTransId="{7D20237B-4FF5-47B9-B60F-26EAEE9F19A0}" sibTransId="{B9D02935-1893-4C17-8BA4-EA48292D553C}"/>
    <dgm:cxn modelId="{959A8888-B27A-4E56-871F-F915016A63C3}" type="presOf" srcId="{567E4CC0-3E93-4140-B80D-B36C26A8BF19}" destId="{F3A2D56E-2C21-4943-BCA1-22B2F24A7BFE}" srcOrd="0" destOrd="0" presId="urn:microsoft.com/office/officeart/2009/3/layout/CircleRelationship"/>
    <dgm:cxn modelId="{033E033C-8623-4276-AE3F-FFCB98E8732A}" srcId="{D830B3DB-08DE-4D29-9CE3-CD44F321311F}" destId="{567E4CC0-3E93-4140-B80D-B36C26A8BF19}" srcOrd="0" destOrd="0" parTransId="{0C923A21-6BF8-4E81-B4ED-F6E6495F6E77}" sibTransId="{F735EC5D-FA5D-4548-B590-C43629C816CE}"/>
    <dgm:cxn modelId="{89530518-105E-4659-ACF1-07CEEC69586B}" srcId="{567E4CC0-3E93-4140-B80D-B36C26A8BF19}" destId="{2BFD3691-352B-49CD-A5BB-DBABAE00DE68}" srcOrd="3" destOrd="0" parTransId="{E92C9C95-DC5F-4685-BE05-A302647E4496}" sibTransId="{CC110904-592B-4E0A-B40A-9B19075D22F5}"/>
    <dgm:cxn modelId="{72A0582A-1E24-4724-9CD3-B2A01EBBA494}" srcId="{567E4CC0-3E93-4140-B80D-B36C26A8BF19}" destId="{FEBF2773-3A43-4B03-BD7B-9B11E592F52E}" srcOrd="1" destOrd="0" parTransId="{9FC89FE9-E065-4598-9271-87653B5D2E54}" sibTransId="{77DA6972-FDCC-4BAC-883C-F061F380A628}"/>
    <dgm:cxn modelId="{CA1D3D0D-C260-4B03-8B25-092778889EF4}" type="presOf" srcId="{CD64A81F-6FFD-48AC-B71A-B926E2C7E5AA}" destId="{C6B92A05-31D6-4811-AA42-8680C5831EC7}" srcOrd="0" destOrd="0" presId="urn:microsoft.com/office/officeart/2009/3/layout/CircleRelationship"/>
    <dgm:cxn modelId="{2F71AF04-B33B-42A5-997A-0AA7CB6B2A6B}" type="presOf" srcId="{FEBF2773-3A43-4B03-BD7B-9B11E592F52E}" destId="{A86F1BAD-659C-4DF9-98C0-99EC1DB911DF}" srcOrd="0" destOrd="0" presId="urn:microsoft.com/office/officeart/2009/3/layout/CircleRelationship"/>
    <dgm:cxn modelId="{00E5FBB3-A021-49A8-89F0-4D7087FA1165}" type="presOf" srcId="{2BFD3691-352B-49CD-A5BB-DBABAE00DE68}" destId="{C1454DEF-81ED-4F92-9A44-03D6025B7A54}" srcOrd="0" destOrd="0" presId="urn:microsoft.com/office/officeart/2009/3/layout/CircleRelationship"/>
    <dgm:cxn modelId="{56BD7BA3-D9C1-4460-AC0E-97C0E7704CCF}" type="presParOf" srcId="{1386850E-4848-4EDF-88C2-0C883A06F435}" destId="{F3A2D56E-2C21-4943-BCA1-22B2F24A7BFE}" srcOrd="0" destOrd="0" presId="urn:microsoft.com/office/officeart/2009/3/layout/CircleRelationship"/>
    <dgm:cxn modelId="{6326926D-90A2-49F7-9316-FE6947D78128}" type="presParOf" srcId="{1386850E-4848-4EDF-88C2-0C883A06F435}" destId="{25C55857-F798-4F58-9765-ADA0265D0F3C}" srcOrd="1" destOrd="0" presId="urn:microsoft.com/office/officeart/2009/3/layout/CircleRelationship"/>
    <dgm:cxn modelId="{005298B7-2003-4120-8F67-2371A6C56A79}" type="presParOf" srcId="{1386850E-4848-4EDF-88C2-0C883A06F435}" destId="{D1CEC670-5F51-46BB-9744-5B39B3CE61F0}" srcOrd="2" destOrd="0" presId="urn:microsoft.com/office/officeart/2009/3/layout/CircleRelationship"/>
    <dgm:cxn modelId="{3D8AF8E9-89D3-4623-B910-091F91CF3956}" type="presParOf" srcId="{1386850E-4848-4EDF-88C2-0C883A06F435}" destId="{F325CC03-14B6-4D51-9889-566AA7ABF6D4}" srcOrd="3" destOrd="0" presId="urn:microsoft.com/office/officeart/2009/3/layout/CircleRelationship"/>
    <dgm:cxn modelId="{37D56830-730C-4893-982C-CD2FFF38616D}" type="presParOf" srcId="{1386850E-4848-4EDF-88C2-0C883A06F435}" destId="{85075333-96B6-4EC6-977F-96406ECCDEE3}" srcOrd="4" destOrd="0" presId="urn:microsoft.com/office/officeart/2009/3/layout/CircleRelationship"/>
    <dgm:cxn modelId="{7D314CBB-156F-4D66-801F-8E01539FFA13}" type="presParOf" srcId="{1386850E-4848-4EDF-88C2-0C883A06F435}" destId="{3D999A98-C3BD-455C-83B8-B331A63115D7}" srcOrd="5" destOrd="0" presId="urn:microsoft.com/office/officeart/2009/3/layout/CircleRelationship"/>
    <dgm:cxn modelId="{90AF11B1-20C0-4C1D-A637-356CF7898CA3}" type="presParOf" srcId="{1386850E-4848-4EDF-88C2-0C883A06F435}" destId="{AE71E54B-1950-4D22-A44F-7589769B13E3}" srcOrd="6" destOrd="0" presId="urn:microsoft.com/office/officeart/2009/3/layout/CircleRelationship"/>
    <dgm:cxn modelId="{7E3B5522-E649-4EAD-A259-3646300DA233}" type="presParOf" srcId="{1386850E-4848-4EDF-88C2-0C883A06F435}" destId="{D6B30BE1-3914-463C-B9D8-64AA126DB8D7}" srcOrd="7" destOrd="0" presId="urn:microsoft.com/office/officeart/2009/3/layout/CircleRelationship"/>
    <dgm:cxn modelId="{AE15028B-7201-4C73-923C-D6DC14A64A63}" type="presParOf" srcId="{1386850E-4848-4EDF-88C2-0C883A06F435}" destId="{70C81798-3A9D-4ABF-810D-8C5EC1E33199}" srcOrd="8" destOrd="0" presId="urn:microsoft.com/office/officeart/2009/3/layout/CircleRelationship"/>
    <dgm:cxn modelId="{F28A3827-E4C8-46B5-894B-DF5DA780AAD7}" type="presParOf" srcId="{70C81798-3A9D-4ABF-810D-8C5EC1E33199}" destId="{D26C6A27-2CEB-4622-B09C-1BAAF83F4A0F}" srcOrd="0" destOrd="0" presId="urn:microsoft.com/office/officeart/2009/3/layout/CircleRelationship"/>
    <dgm:cxn modelId="{5C2806FD-148E-41A8-9C18-6498017568AD}" type="presParOf" srcId="{1386850E-4848-4EDF-88C2-0C883A06F435}" destId="{B4274BB5-88C4-4C7D-9151-AE3212B1A6C0}" srcOrd="9" destOrd="0" presId="urn:microsoft.com/office/officeart/2009/3/layout/CircleRelationship"/>
    <dgm:cxn modelId="{20021309-A1BD-4A55-8B2B-833500E3B73E}" type="presParOf" srcId="{B4274BB5-88C4-4C7D-9151-AE3212B1A6C0}" destId="{89479570-5F8C-476C-8687-5F3BF9BD945F}" srcOrd="0" destOrd="0" presId="urn:microsoft.com/office/officeart/2009/3/layout/CircleRelationship"/>
    <dgm:cxn modelId="{1725416D-AE8E-4ACD-A5B6-FD1D38395C6A}" type="presParOf" srcId="{1386850E-4848-4EDF-88C2-0C883A06F435}" destId="{A86F1BAD-659C-4DF9-98C0-99EC1DB911DF}" srcOrd="10" destOrd="0" presId="urn:microsoft.com/office/officeart/2009/3/layout/CircleRelationship"/>
    <dgm:cxn modelId="{811C34FC-359B-435A-91D6-E541A443D1C7}" type="presParOf" srcId="{1386850E-4848-4EDF-88C2-0C883A06F435}" destId="{7F59FA5F-AB68-4BB7-99E0-7E3D2DEE72C2}" srcOrd="11" destOrd="0" presId="urn:microsoft.com/office/officeart/2009/3/layout/CircleRelationship"/>
    <dgm:cxn modelId="{AA8BE743-7EFF-4F5E-9B1F-29BE11AC06AE}" type="presParOf" srcId="{7F59FA5F-AB68-4BB7-99E0-7E3D2DEE72C2}" destId="{89F1DD59-2AF9-4A31-A943-5ED91D59BD8E}" srcOrd="0" destOrd="0" presId="urn:microsoft.com/office/officeart/2009/3/layout/CircleRelationship"/>
    <dgm:cxn modelId="{91947E9B-1807-4A1E-A329-7611C55B4173}" type="presParOf" srcId="{1386850E-4848-4EDF-88C2-0C883A06F435}" destId="{1B66F8CF-CF65-4B14-866D-DCB9AC8E36A9}" srcOrd="12" destOrd="0" presId="urn:microsoft.com/office/officeart/2009/3/layout/CircleRelationship"/>
    <dgm:cxn modelId="{B806622E-D392-4E19-925E-89A3959035C2}" type="presParOf" srcId="{1B66F8CF-CF65-4B14-866D-DCB9AC8E36A9}" destId="{D17B9288-36BC-4C0A-B104-EBDDE341262C}" srcOrd="0" destOrd="0" presId="urn:microsoft.com/office/officeart/2009/3/layout/CircleRelationship"/>
    <dgm:cxn modelId="{5850649A-458F-4FAE-BA2B-65FA3E400FA2}" type="presParOf" srcId="{1386850E-4848-4EDF-88C2-0C883A06F435}" destId="{68ADEE76-2B29-4714-93A1-452A75D58DD2}" srcOrd="13" destOrd="0" presId="urn:microsoft.com/office/officeart/2009/3/layout/CircleRelationship"/>
    <dgm:cxn modelId="{C36B46F5-B36A-4BFE-946A-78508077EED2}" type="presParOf" srcId="{68ADEE76-2B29-4714-93A1-452A75D58DD2}" destId="{482BAF2C-0525-4ACF-9F97-4DA66BBD8A52}" srcOrd="0" destOrd="0" presId="urn:microsoft.com/office/officeart/2009/3/layout/CircleRelationship"/>
    <dgm:cxn modelId="{F17B87FE-DAD1-44B8-A996-CB27A6E20400}" type="presParOf" srcId="{1386850E-4848-4EDF-88C2-0C883A06F435}" destId="{C6B92A05-31D6-4811-AA42-8680C5831EC7}" srcOrd="14" destOrd="0" presId="urn:microsoft.com/office/officeart/2009/3/layout/CircleRelationship"/>
    <dgm:cxn modelId="{E722E1C1-F27C-4AF2-A3D5-2F35C019E43A}" type="presParOf" srcId="{1386850E-4848-4EDF-88C2-0C883A06F435}" destId="{F27092CB-C8DE-4FBB-8016-3C0D7337A752}" srcOrd="15" destOrd="0" presId="urn:microsoft.com/office/officeart/2009/3/layout/CircleRelationship"/>
    <dgm:cxn modelId="{6EFB43DE-51FA-4A72-888F-826AF8A9355A}" type="presParOf" srcId="{F27092CB-C8DE-4FBB-8016-3C0D7337A752}" destId="{1F2293C8-BEA7-409E-A674-ED297F20E5D2}" srcOrd="0" destOrd="0" presId="urn:microsoft.com/office/officeart/2009/3/layout/CircleRelationship"/>
    <dgm:cxn modelId="{44A3175E-24D4-48B1-ADA9-719A09673217}" type="presParOf" srcId="{1386850E-4848-4EDF-88C2-0C883A06F435}" destId="{C1454DEF-81ED-4F92-9A44-03D6025B7A54}" srcOrd="16" destOrd="0" presId="urn:microsoft.com/office/officeart/2009/3/layout/CircleRelationship"/>
    <dgm:cxn modelId="{536DE72B-F1DA-4E00-BFBB-2EDCA16382DA}" type="presParOf" srcId="{1386850E-4848-4EDF-88C2-0C883A06F435}" destId="{A57CDE5D-A987-46D9-BB54-09D754621616}" srcOrd="17" destOrd="0" presId="urn:microsoft.com/office/officeart/2009/3/layout/CircleRelationship"/>
    <dgm:cxn modelId="{6E06127B-DFD5-4963-9C9A-236CE5FB78BA}" type="presParOf" srcId="{A57CDE5D-A987-46D9-BB54-09D754621616}" destId="{56744405-5A1F-448E-A250-FC1DE9081A7B}" srcOrd="0" destOrd="0" presId="urn:microsoft.com/office/officeart/2009/3/layout/CircleRelationship"/>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FA59FF-97B4-4805-A7FC-1490A259966B}" type="doc">
      <dgm:prSet loTypeId="urn:microsoft.com/office/officeart/2005/8/layout/vList5" loCatId="list" qsTypeId="urn:microsoft.com/office/officeart/2005/8/quickstyle/simple1" qsCatId="simple" csTypeId="urn:microsoft.com/office/officeart/2005/8/colors/accent6_3" csCatId="accent6" phldr="1"/>
      <dgm:spPr/>
      <dgm:t>
        <a:bodyPr/>
        <a:lstStyle/>
        <a:p>
          <a:endParaRPr lang="zh-TW" altLang="en-US"/>
        </a:p>
      </dgm:t>
    </dgm:pt>
    <dgm:pt modelId="{89D828C8-6A19-44EF-A3E3-EFFA8F6799BF}">
      <dgm:prSet phldrT="[文字]"/>
      <dgm:spPr/>
      <dgm:t>
        <a:bodyPr/>
        <a:lstStyle/>
        <a:p>
          <a:r>
            <a:rPr lang="en-US" altLang="zh-TW" baseline="0" dirty="0" smtClean="0">
              <a:latin typeface="Times New Roman" panose="02020603050405020304" pitchFamily="18" charset="0"/>
              <a:ea typeface="標楷體" panose="03000509000000000000" pitchFamily="65" charset="-120"/>
            </a:rPr>
            <a:t>Charismatics</a:t>
          </a:r>
          <a:endParaRPr lang="zh-TW" altLang="en-US" baseline="0" dirty="0">
            <a:latin typeface="Times New Roman" panose="02020603050405020304" pitchFamily="18" charset="0"/>
            <a:ea typeface="標楷體" panose="03000509000000000000" pitchFamily="65" charset="-120"/>
          </a:endParaRPr>
        </a:p>
      </dgm:t>
    </dgm:pt>
    <dgm:pt modelId="{520304AF-3C27-40A9-A24E-B84B6242E43F}" type="parTrans" cxnId="{25237F85-6F9D-44C3-A933-1D02D4D71EC5}">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578030E9-5538-4866-A735-9378F67CC568}" type="sibTrans" cxnId="{25237F85-6F9D-44C3-A933-1D02D4D71EC5}">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81E18F18-6566-48CE-A7F3-51BC64FE919E}">
      <dgm:prSet phldrT="[文字]"/>
      <dgm:spPr/>
      <dgm:t>
        <a:bodyPr/>
        <a:lstStyle/>
        <a:p>
          <a:r>
            <a:rPr lang="zh-TW" altLang="en-US" baseline="0" dirty="0" smtClean="0">
              <a:latin typeface="Times New Roman" panose="02020603050405020304" pitchFamily="18" charset="0"/>
              <a:ea typeface="標楷體" panose="03000509000000000000" pitchFamily="65" charset="-120"/>
            </a:rPr>
            <a:t>接受創新的</a:t>
          </a:r>
          <a:r>
            <a:rPr lang="en-US" altLang="zh-TW" baseline="0" dirty="0" smtClean="0">
              <a:latin typeface="Times New Roman" panose="02020603050405020304" pitchFamily="18" charset="0"/>
              <a:ea typeface="標楷體" panose="03000509000000000000" pitchFamily="65" charset="-120"/>
            </a:rPr>
            <a:t>ideas</a:t>
          </a:r>
          <a:r>
            <a:rPr lang="zh-TW" altLang="en-US" baseline="0" dirty="0" smtClean="0">
              <a:latin typeface="Times New Roman" panose="02020603050405020304" pitchFamily="18" charset="0"/>
              <a:ea typeface="標楷體" panose="03000509000000000000" pitchFamily="65" charset="-120"/>
            </a:rPr>
            <a:t>，但要確信別人已把所有細節都想清楚才會採取</a:t>
          </a:r>
          <a:endParaRPr lang="zh-TW" altLang="en-US" baseline="0" dirty="0">
            <a:latin typeface="Times New Roman" panose="02020603050405020304" pitchFamily="18" charset="0"/>
            <a:ea typeface="標楷體" panose="03000509000000000000" pitchFamily="65" charset="-120"/>
          </a:endParaRPr>
        </a:p>
      </dgm:t>
    </dgm:pt>
    <dgm:pt modelId="{EF50E817-43F2-49D4-9E1E-2F95642F94B2}" type="parTrans" cxnId="{96A9D83D-635F-4071-ACC5-46FAEE55793E}">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30726DAE-92FA-4475-9A8F-FC0533743F13}" type="sibTrans" cxnId="{96A9D83D-635F-4071-ACC5-46FAEE55793E}">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EDBF226F-DAAD-4B5C-B1D8-06566DFCEC7C}">
      <dgm:prSet phldrT="[文字]"/>
      <dgm:spPr/>
      <dgm:t>
        <a:bodyPr/>
        <a:lstStyle/>
        <a:p>
          <a:r>
            <a:rPr lang="en-US" altLang="zh-TW" baseline="0" dirty="0" smtClean="0">
              <a:latin typeface="Times New Roman" panose="02020603050405020304" pitchFamily="18" charset="0"/>
              <a:ea typeface="標楷體" panose="03000509000000000000" pitchFamily="65" charset="-120"/>
            </a:rPr>
            <a:t>Thinkers</a:t>
          </a:r>
          <a:endParaRPr lang="zh-TW" altLang="en-US" baseline="0" dirty="0">
            <a:latin typeface="Times New Roman" panose="02020603050405020304" pitchFamily="18" charset="0"/>
            <a:ea typeface="標楷體" panose="03000509000000000000" pitchFamily="65" charset="-120"/>
          </a:endParaRPr>
        </a:p>
      </dgm:t>
    </dgm:pt>
    <dgm:pt modelId="{90E55007-721E-428F-B548-DE281D7536D3}" type="parTrans" cxnId="{B87D715F-39E1-463C-9DF6-9C5264D5B87A}">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40C47F45-D1DC-49B4-A8CF-F6A86EDE22EE}" type="sibTrans" cxnId="{B87D715F-39E1-463C-9DF6-9C5264D5B87A}">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ED9EE0BB-C71E-4684-976A-F06B654AE28C}">
      <dgm:prSet phldrT="[文字]"/>
      <dgm:spPr/>
      <dgm:t>
        <a:bodyPr/>
        <a:lstStyle/>
        <a:p>
          <a:r>
            <a:rPr lang="zh-TW" altLang="en-US" baseline="0" dirty="0" smtClean="0">
              <a:latin typeface="Times New Roman" panose="02020603050405020304" pitchFamily="18" charset="0"/>
              <a:ea typeface="標楷體" panose="03000509000000000000" pitchFamily="65" charset="-120"/>
            </a:rPr>
            <a:t>仔細思考過所有選項的利弊得失才會做決策</a:t>
          </a:r>
          <a:endParaRPr lang="zh-TW" altLang="en-US" baseline="0" dirty="0">
            <a:latin typeface="Times New Roman" panose="02020603050405020304" pitchFamily="18" charset="0"/>
            <a:ea typeface="標楷體" panose="03000509000000000000" pitchFamily="65" charset="-120"/>
          </a:endParaRPr>
        </a:p>
      </dgm:t>
    </dgm:pt>
    <dgm:pt modelId="{0F89B1C9-1A18-4B5A-AD17-5C6F75E1FD21}" type="parTrans" cxnId="{A053129D-59EA-4C32-B5E6-B04EDF21A24C}">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8CF0FADF-EE59-421D-9E07-BBA5E399E4D8}" type="sibTrans" cxnId="{A053129D-59EA-4C32-B5E6-B04EDF21A24C}">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D1F96A7C-A89E-40C0-ADF8-8B706C93C629}">
      <dgm:prSet phldrT="[文字]"/>
      <dgm:spPr/>
      <dgm:t>
        <a:bodyPr/>
        <a:lstStyle/>
        <a:p>
          <a:r>
            <a:rPr lang="en-US" altLang="zh-TW" baseline="0" dirty="0" smtClean="0">
              <a:latin typeface="Times New Roman" panose="02020603050405020304" pitchFamily="18" charset="0"/>
              <a:ea typeface="標楷體" panose="03000509000000000000" pitchFamily="65" charset="-120"/>
            </a:rPr>
            <a:t>Skeptics</a:t>
          </a:r>
          <a:endParaRPr lang="zh-TW" altLang="en-US" baseline="0" dirty="0">
            <a:latin typeface="Times New Roman" panose="02020603050405020304" pitchFamily="18" charset="0"/>
            <a:ea typeface="標楷體" panose="03000509000000000000" pitchFamily="65" charset="-120"/>
          </a:endParaRPr>
        </a:p>
      </dgm:t>
    </dgm:pt>
    <dgm:pt modelId="{65EEBE90-E24F-41E0-9F39-9DA541A64E1C}" type="parTrans" cxnId="{FB9ABDEE-64AB-4CF7-8136-605978819742}">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E82D8D3A-24E7-4CB6-B062-1FFA6F00062C}" type="sibTrans" cxnId="{FB9ABDEE-64AB-4CF7-8136-605978819742}">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6E8DDDF4-DC3D-447D-890F-28608BD05080}">
      <dgm:prSet phldrT="[文字]"/>
      <dgm:spPr/>
      <dgm:t>
        <a:bodyPr/>
        <a:lstStyle/>
        <a:p>
          <a:r>
            <a:rPr lang="zh-TW" altLang="en-US" baseline="0" dirty="0" smtClean="0">
              <a:latin typeface="Times New Roman" panose="02020603050405020304" pitchFamily="18" charset="0"/>
              <a:ea typeface="標楷體" panose="03000509000000000000" pitchFamily="65" charset="-120"/>
            </a:rPr>
            <a:t>質疑每項資訊，和他的理念不合的都不信</a:t>
          </a:r>
          <a:endParaRPr lang="zh-TW" altLang="en-US" baseline="0" dirty="0">
            <a:latin typeface="Times New Roman" panose="02020603050405020304" pitchFamily="18" charset="0"/>
            <a:ea typeface="標楷體" panose="03000509000000000000" pitchFamily="65" charset="-120"/>
          </a:endParaRPr>
        </a:p>
      </dgm:t>
    </dgm:pt>
    <dgm:pt modelId="{289C8C95-5C76-4575-8F9F-1078EA0CD66F}" type="parTrans" cxnId="{1F695470-03AC-4D73-B94A-5803EE5EA18F}">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A348C12E-AAD3-436B-BF5A-B3DB22E03645}" type="sibTrans" cxnId="{1F695470-03AC-4D73-B94A-5803EE5EA18F}">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29D353A2-B105-4676-A607-48160E00EB7E}">
      <dgm:prSet/>
      <dgm:spPr/>
      <dgm:t>
        <a:bodyPr/>
        <a:lstStyle/>
        <a:p>
          <a:r>
            <a:rPr lang="en-US" altLang="zh-TW" baseline="0" dirty="0" smtClean="0">
              <a:latin typeface="Times New Roman" panose="02020603050405020304" pitchFamily="18" charset="0"/>
              <a:ea typeface="標楷體" panose="03000509000000000000" pitchFamily="65" charset="-120"/>
            </a:rPr>
            <a:t>Followers</a:t>
          </a:r>
          <a:endParaRPr lang="zh-TW" altLang="en-US" baseline="0" dirty="0">
            <a:latin typeface="Times New Roman" panose="02020603050405020304" pitchFamily="18" charset="0"/>
            <a:ea typeface="標楷體" panose="03000509000000000000" pitchFamily="65" charset="-120"/>
          </a:endParaRPr>
        </a:p>
      </dgm:t>
    </dgm:pt>
    <dgm:pt modelId="{56D0603B-68A6-4050-B2DB-15DBFC3BFFAE}" type="parTrans" cxnId="{931115A0-1FF4-4A5F-B3BF-10E47DA77845}">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B6FF6AB6-FBF4-4AFC-8615-56AE5BE3BF4E}" type="sibTrans" cxnId="{931115A0-1FF4-4A5F-B3BF-10E47DA77845}">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3AFB8F4B-7FAB-429E-8C8F-E9D33DB20BD2}">
      <dgm:prSet/>
      <dgm:spPr/>
      <dgm:t>
        <a:bodyPr/>
        <a:lstStyle/>
        <a:p>
          <a:r>
            <a:rPr lang="en-US" altLang="zh-TW" baseline="0" dirty="0" smtClean="0">
              <a:latin typeface="Times New Roman" panose="02020603050405020304" pitchFamily="18" charset="0"/>
              <a:ea typeface="標楷體" panose="03000509000000000000" pitchFamily="65" charset="-120"/>
            </a:rPr>
            <a:t>Controllers</a:t>
          </a:r>
          <a:endParaRPr lang="zh-TW" altLang="en-US" baseline="0" dirty="0">
            <a:latin typeface="Times New Roman" panose="02020603050405020304" pitchFamily="18" charset="0"/>
            <a:ea typeface="標楷體" panose="03000509000000000000" pitchFamily="65" charset="-120"/>
          </a:endParaRPr>
        </a:p>
      </dgm:t>
    </dgm:pt>
    <dgm:pt modelId="{223491BB-32B5-4367-AF0F-AC7939DF9478}" type="parTrans" cxnId="{17F9D3E4-607C-419C-A6BC-F31511A9D9F8}">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E61045BD-3EB1-427D-9EEF-54D5DDD206CA}" type="sibTrans" cxnId="{17F9D3E4-607C-419C-A6BC-F31511A9D9F8}">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621E8FB4-7A11-44C9-B936-B7DC24731288}">
      <dgm:prSet/>
      <dgm:spPr/>
      <dgm:t>
        <a:bodyPr/>
        <a:lstStyle/>
        <a:p>
          <a:r>
            <a:rPr lang="zh-TW" altLang="en-US" baseline="0" dirty="0" smtClean="0">
              <a:latin typeface="Times New Roman" panose="02020603050405020304" pitchFamily="18" charset="0"/>
              <a:ea typeface="標楷體" panose="03000509000000000000" pitchFamily="65" charset="-120"/>
            </a:rPr>
            <a:t>其他他信任的人也曾這麼做</a:t>
          </a:r>
          <a:endParaRPr lang="zh-TW" altLang="en-US" baseline="0" dirty="0">
            <a:latin typeface="Times New Roman" panose="02020603050405020304" pitchFamily="18" charset="0"/>
            <a:ea typeface="標楷體" panose="03000509000000000000" pitchFamily="65" charset="-120"/>
          </a:endParaRPr>
        </a:p>
      </dgm:t>
    </dgm:pt>
    <dgm:pt modelId="{52CB738D-4AD2-49F4-98CD-72129299E7EF}" type="parTrans" cxnId="{942BD931-6AFC-4E43-96EA-183157052C89}">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B6E7CDCD-68DC-4E08-A8DE-06AF5C22665D}" type="sibTrans" cxnId="{942BD931-6AFC-4E43-96EA-183157052C89}">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853E09A9-967C-491D-B9F6-44524C9B5928}">
      <dgm:prSet/>
      <dgm:spPr/>
      <dgm:t>
        <a:bodyPr/>
        <a:lstStyle/>
        <a:p>
          <a:r>
            <a:rPr lang="zh-TW" altLang="en-US" baseline="0" dirty="0" smtClean="0">
              <a:latin typeface="Times New Roman" panose="02020603050405020304" pitchFamily="18" charset="0"/>
              <a:ea typeface="標楷體" panose="03000509000000000000" pitchFamily="65" charset="-120"/>
            </a:rPr>
            <a:t>決策的每個過程都要掌控，事必躬親</a:t>
          </a:r>
          <a:endParaRPr lang="zh-TW" altLang="en-US" baseline="0" dirty="0">
            <a:latin typeface="Times New Roman" panose="02020603050405020304" pitchFamily="18" charset="0"/>
            <a:ea typeface="標楷體" panose="03000509000000000000" pitchFamily="65" charset="-120"/>
          </a:endParaRPr>
        </a:p>
      </dgm:t>
    </dgm:pt>
    <dgm:pt modelId="{2D43E460-A605-42C1-BB92-24F4C4E7B962}" type="parTrans" cxnId="{649E3416-E591-49FE-A324-389AD62E98CB}">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E7A0464D-963C-4FA8-8B8A-166723D5D3EF}" type="sibTrans" cxnId="{649E3416-E591-49FE-A324-389AD62E98CB}">
      <dgm:prSet/>
      <dgm:spPr/>
      <dgm:t>
        <a:bodyPr/>
        <a:lstStyle/>
        <a:p>
          <a:endParaRPr lang="zh-TW" altLang="en-US" baseline="0">
            <a:latin typeface="Times New Roman" panose="02020603050405020304" pitchFamily="18" charset="0"/>
            <a:ea typeface="標楷體" panose="03000509000000000000" pitchFamily="65" charset="-120"/>
          </a:endParaRPr>
        </a:p>
      </dgm:t>
    </dgm:pt>
    <dgm:pt modelId="{A65BB660-2B64-48F5-926E-8D74E3956EA5}" type="pres">
      <dgm:prSet presAssocID="{E3FA59FF-97B4-4805-A7FC-1490A259966B}" presName="Name0" presStyleCnt="0">
        <dgm:presLayoutVars>
          <dgm:dir/>
          <dgm:animLvl val="lvl"/>
          <dgm:resizeHandles val="exact"/>
        </dgm:presLayoutVars>
      </dgm:prSet>
      <dgm:spPr/>
      <dgm:t>
        <a:bodyPr/>
        <a:lstStyle/>
        <a:p>
          <a:endParaRPr lang="zh-TW" altLang="en-US"/>
        </a:p>
      </dgm:t>
    </dgm:pt>
    <dgm:pt modelId="{01306E1E-1840-4083-96BD-AD907440578C}" type="pres">
      <dgm:prSet presAssocID="{89D828C8-6A19-44EF-A3E3-EFFA8F6799BF}" presName="linNode" presStyleCnt="0"/>
      <dgm:spPr/>
      <dgm:t>
        <a:bodyPr/>
        <a:lstStyle/>
        <a:p>
          <a:endParaRPr lang="zh-TW" altLang="en-US"/>
        </a:p>
      </dgm:t>
    </dgm:pt>
    <dgm:pt modelId="{A15188D4-1F56-4EAC-847E-AA75BAC89506}" type="pres">
      <dgm:prSet presAssocID="{89D828C8-6A19-44EF-A3E3-EFFA8F6799BF}" presName="parentText" presStyleLbl="node1" presStyleIdx="0" presStyleCnt="5">
        <dgm:presLayoutVars>
          <dgm:chMax val="1"/>
          <dgm:bulletEnabled val="1"/>
        </dgm:presLayoutVars>
      </dgm:prSet>
      <dgm:spPr/>
      <dgm:t>
        <a:bodyPr/>
        <a:lstStyle/>
        <a:p>
          <a:endParaRPr lang="zh-TW" altLang="en-US"/>
        </a:p>
      </dgm:t>
    </dgm:pt>
    <dgm:pt modelId="{2D09BD84-4F17-44DB-8C0C-F7B4DAEFDC0B}" type="pres">
      <dgm:prSet presAssocID="{89D828C8-6A19-44EF-A3E3-EFFA8F6799BF}" presName="descendantText" presStyleLbl="alignAccFollowNode1" presStyleIdx="0" presStyleCnt="5">
        <dgm:presLayoutVars>
          <dgm:bulletEnabled val="1"/>
        </dgm:presLayoutVars>
      </dgm:prSet>
      <dgm:spPr/>
      <dgm:t>
        <a:bodyPr/>
        <a:lstStyle/>
        <a:p>
          <a:endParaRPr lang="zh-TW" altLang="en-US"/>
        </a:p>
      </dgm:t>
    </dgm:pt>
    <dgm:pt modelId="{24C35577-51CD-45AA-A9C0-B26C167E7C5D}" type="pres">
      <dgm:prSet presAssocID="{578030E9-5538-4866-A735-9378F67CC568}" presName="sp" presStyleCnt="0"/>
      <dgm:spPr/>
      <dgm:t>
        <a:bodyPr/>
        <a:lstStyle/>
        <a:p>
          <a:endParaRPr lang="zh-TW" altLang="en-US"/>
        </a:p>
      </dgm:t>
    </dgm:pt>
    <dgm:pt modelId="{7E130E1F-4730-4BA4-8B67-DEF5DABCD2D7}" type="pres">
      <dgm:prSet presAssocID="{EDBF226F-DAAD-4B5C-B1D8-06566DFCEC7C}" presName="linNode" presStyleCnt="0"/>
      <dgm:spPr/>
      <dgm:t>
        <a:bodyPr/>
        <a:lstStyle/>
        <a:p>
          <a:endParaRPr lang="zh-TW" altLang="en-US"/>
        </a:p>
      </dgm:t>
    </dgm:pt>
    <dgm:pt modelId="{CEFD1CD2-9806-4902-8B6C-9208640E3A39}" type="pres">
      <dgm:prSet presAssocID="{EDBF226F-DAAD-4B5C-B1D8-06566DFCEC7C}" presName="parentText" presStyleLbl="node1" presStyleIdx="1" presStyleCnt="5">
        <dgm:presLayoutVars>
          <dgm:chMax val="1"/>
          <dgm:bulletEnabled val="1"/>
        </dgm:presLayoutVars>
      </dgm:prSet>
      <dgm:spPr/>
      <dgm:t>
        <a:bodyPr/>
        <a:lstStyle/>
        <a:p>
          <a:endParaRPr lang="zh-TW" altLang="en-US"/>
        </a:p>
      </dgm:t>
    </dgm:pt>
    <dgm:pt modelId="{6022B158-C869-4D9B-8A38-E4543BBFBFA8}" type="pres">
      <dgm:prSet presAssocID="{EDBF226F-DAAD-4B5C-B1D8-06566DFCEC7C}" presName="descendantText" presStyleLbl="alignAccFollowNode1" presStyleIdx="1" presStyleCnt="5">
        <dgm:presLayoutVars>
          <dgm:bulletEnabled val="1"/>
        </dgm:presLayoutVars>
      </dgm:prSet>
      <dgm:spPr/>
      <dgm:t>
        <a:bodyPr/>
        <a:lstStyle/>
        <a:p>
          <a:endParaRPr lang="zh-TW" altLang="en-US"/>
        </a:p>
      </dgm:t>
    </dgm:pt>
    <dgm:pt modelId="{082901D9-18B1-45F7-B492-B4ACE2DB5969}" type="pres">
      <dgm:prSet presAssocID="{40C47F45-D1DC-49B4-A8CF-F6A86EDE22EE}" presName="sp" presStyleCnt="0"/>
      <dgm:spPr/>
      <dgm:t>
        <a:bodyPr/>
        <a:lstStyle/>
        <a:p>
          <a:endParaRPr lang="zh-TW" altLang="en-US"/>
        </a:p>
      </dgm:t>
    </dgm:pt>
    <dgm:pt modelId="{D3BDE424-39E8-4979-ACB6-69E29310DF56}" type="pres">
      <dgm:prSet presAssocID="{D1F96A7C-A89E-40C0-ADF8-8B706C93C629}" presName="linNode" presStyleCnt="0"/>
      <dgm:spPr/>
      <dgm:t>
        <a:bodyPr/>
        <a:lstStyle/>
        <a:p>
          <a:endParaRPr lang="zh-TW" altLang="en-US"/>
        </a:p>
      </dgm:t>
    </dgm:pt>
    <dgm:pt modelId="{A90C2968-2474-4A56-9EF3-BBD719215C8F}" type="pres">
      <dgm:prSet presAssocID="{D1F96A7C-A89E-40C0-ADF8-8B706C93C629}" presName="parentText" presStyleLbl="node1" presStyleIdx="2" presStyleCnt="5">
        <dgm:presLayoutVars>
          <dgm:chMax val="1"/>
          <dgm:bulletEnabled val="1"/>
        </dgm:presLayoutVars>
      </dgm:prSet>
      <dgm:spPr/>
      <dgm:t>
        <a:bodyPr/>
        <a:lstStyle/>
        <a:p>
          <a:endParaRPr lang="zh-TW" altLang="en-US"/>
        </a:p>
      </dgm:t>
    </dgm:pt>
    <dgm:pt modelId="{84D3995F-FD6C-4AA0-8DDC-3E16CD034BD5}" type="pres">
      <dgm:prSet presAssocID="{D1F96A7C-A89E-40C0-ADF8-8B706C93C629}" presName="descendantText" presStyleLbl="alignAccFollowNode1" presStyleIdx="2" presStyleCnt="5">
        <dgm:presLayoutVars>
          <dgm:bulletEnabled val="1"/>
        </dgm:presLayoutVars>
      </dgm:prSet>
      <dgm:spPr/>
      <dgm:t>
        <a:bodyPr/>
        <a:lstStyle/>
        <a:p>
          <a:endParaRPr lang="zh-TW" altLang="en-US"/>
        </a:p>
      </dgm:t>
    </dgm:pt>
    <dgm:pt modelId="{79321F75-784D-4918-A752-45B89FE91AE1}" type="pres">
      <dgm:prSet presAssocID="{E82D8D3A-24E7-4CB6-B062-1FFA6F00062C}" presName="sp" presStyleCnt="0"/>
      <dgm:spPr/>
      <dgm:t>
        <a:bodyPr/>
        <a:lstStyle/>
        <a:p>
          <a:endParaRPr lang="zh-TW" altLang="en-US"/>
        </a:p>
      </dgm:t>
    </dgm:pt>
    <dgm:pt modelId="{638B7662-BD5F-4A95-8BDE-96208A0E5DE9}" type="pres">
      <dgm:prSet presAssocID="{29D353A2-B105-4676-A607-48160E00EB7E}" presName="linNode" presStyleCnt="0"/>
      <dgm:spPr/>
      <dgm:t>
        <a:bodyPr/>
        <a:lstStyle/>
        <a:p>
          <a:endParaRPr lang="zh-TW" altLang="en-US"/>
        </a:p>
      </dgm:t>
    </dgm:pt>
    <dgm:pt modelId="{0537BA5B-886B-402E-A393-B9FBF2D2BD91}" type="pres">
      <dgm:prSet presAssocID="{29D353A2-B105-4676-A607-48160E00EB7E}" presName="parentText" presStyleLbl="node1" presStyleIdx="3" presStyleCnt="5">
        <dgm:presLayoutVars>
          <dgm:chMax val="1"/>
          <dgm:bulletEnabled val="1"/>
        </dgm:presLayoutVars>
      </dgm:prSet>
      <dgm:spPr/>
      <dgm:t>
        <a:bodyPr/>
        <a:lstStyle/>
        <a:p>
          <a:endParaRPr lang="zh-TW" altLang="en-US"/>
        </a:p>
      </dgm:t>
    </dgm:pt>
    <dgm:pt modelId="{F09C6A17-39B7-4A86-B615-A9789B50C2A4}" type="pres">
      <dgm:prSet presAssocID="{29D353A2-B105-4676-A607-48160E00EB7E}" presName="descendantText" presStyleLbl="alignAccFollowNode1" presStyleIdx="3" presStyleCnt="5">
        <dgm:presLayoutVars>
          <dgm:bulletEnabled val="1"/>
        </dgm:presLayoutVars>
      </dgm:prSet>
      <dgm:spPr/>
      <dgm:t>
        <a:bodyPr/>
        <a:lstStyle/>
        <a:p>
          <a:endParaRPr lang="zh-TW" altLang="en-US"/>
        </a:p>
      </dgm:t>
    </dgm:pt>
    <dgm:pt modelId="{C55B8B4D-63B1-4B06-AE25-FF61318C5E23}" type="pres">
      <dgm:prSet presAssocID="{B6FF6AB6-FBF4-4AFC-8615-56AE5BE3BF4E}" presName="sp" presStyleCnt="0"/>
      <dgm:spPr/>
      <dgm:t>
        <a:bodyPr/>
        <a:lstStyle/>
        <a:p>
          <a:endParaRPr lang="zh-TW" altLang="en-US"/>
        </a:p>
      </dgm:t>
    </dgm:pt>
    <dgm:pt modelId="{085C7EAF-30C4-4189-A681-C21AD2FD14A6}" type="pres">
      <dgm:prSet presAssocID="{3AFB8F4B-7FAB-429E-8C8F-E9D33DB20BD2}" presName="linNode" presStyleCnt="0"/>
      <dgm:spPr/>
      <dgm:t>
        <a:bodyPr/>
        <a:lstStyle/>
        <a:p>
          <a:endParaRPr lang="zh-TW" altLang="en-US"/>
        </a:p>
      </dgm:t>
    </dgm:pt>
    <dgm:pt modelId="{B01943C2-FB62-4791-979C-5D193D382E44}" type="pres">
      <dgm:prSet presAssocID="{3AFB8F4B-7FAB-429E-8C8F-E9D33DB20BD2}" presName="parentText" presStyleLbl="node1" presStyleIdx="4" presStyleCnt="5">
        <dgm:presLayoutVars>
          <dgm:chMax val="1"/>
          <dgm:bulletEnabled val="1"/>
        </dgm:presLayoutVars>
      </dgm:prSet>
      <dgm:spPr/>
      <dgm:t>
        <a:bodyPr/>
        <a:lstStyle/>
        <a:p>
          <a:endParaRPr lang="zh-TW" altLang="en-US"/>
        </a:p>
      </dgm:t>
    </dgm:pt>
    <dgm:pt modelId="{239B6F23-8A02-4168-8084-675CA30E984A}" type="pres">
      <dgm:prSet presAssocID="{3AFB8F4B-7FAB-429E-8C8F-E9D33DB20BD2}" presName="descendantText" presStyleLbl="alignAccFollowNode1" presStyleIdx="4" presStyleCnt="5" custLinFactNeighborX="1303" custLinFactNeighborY="385">
        <dgm:presLayoutVars>
          <dgm:bulletEnabled val="1"/>
        </dgm:presLayoutVars>
      </dgm:prSet>
      <dgm:spPr/>
      <dgm:t>
        <a:bodyPr/>
        <a:lstStyle/>
        <a:p>
          <a:endParaRPr lang="zh-TW" altLang="en-US"/>
        </a:p>
      </dgm:t>
    </dgm:pt>
  </dgm:ptLst>
  <dgm:cxnLst>
    <dgm:cxn modelId="{ADC16522-DF01-4825-B909-B4E9D9C83F63}" type="presOf" srcId="{E3FA59FF-97B4-4805-A7FC-1490A259966B}" destId="{A65BB660-2B64-48F5-926E-8D74E3956EA5}" srcOrd="0" destOrd="0" presId="urn:microsoft.com/office/officeart/2005/8/layout/vList5"/>
    <dgm:cxn modelId="{649E3416-E591-49FE-A324-389AD62E98CB}" srcId="{3AFB8F4B-7FAB-429E-8C8F-E9D33DB20BD2}" destId="{853E09A9-967C-491D-B9F6-44524C9B5928}" srcOrd="0" destOrd="0" parTransId="{2D43E460-A605-42C1-BB92-24F4C4E7B962}" sibTransId="{E7A0464D-963C-4FA8-8B8A-166723D5D3EF}"/>
    <dgm:cxn modelId="{942BD931-6AFC-4E43-96EA-183157052C89}" srcId="{29D353A2-B105-4676-A607-48160E00EB7E}" destId="{621E8FB4-7A11-44C9-B936-B7DC24731288}" srcOrd="0" destOrd="0" parTransId="{52CB738D-4AD2-49F4-98CD-72129299E7EF}" sibTransId="{B6E7CDCD-68DC-4E08-A8DE-06AF5C22665D}"/>
    <dgm:cxn modelId="{50706B39-269C-45F6-B410-EB5F8541FC1D}" type="presOf" srcId="{81E18F18-6566-48CE-A7F3-51BC64FE919E}" destId="{2D09BD84-4F17-44DB-8C0C-F7B4DAEFDC0B}" srcOrd="0" destOrd="0" presId="urn:microsoft.com/office/officeart/2005/8/layout/vList5"/>
    <dgm:cxn modelId="{ACDE3976-AD9F-4752-8BC6-566BDBAB1701}" type="presOf" srcId="{D1F96A7C-A89E-40C0-ADF8-8B706C93C629}" destId="{A90C2968-2474-4A56-9EF3-BBD719215C8F}" srcOrd="0" destOrd="0" presId="urn:microsoft.com/office/officeart/2005/8/layout/vList5"/>
    <dgm:cxn modelId="{BD5A3047-A9E8-423B-A7B1-16DA87CDE117}" type="presOf" srcId="{621E8FB4-7A11-44C9-B936-B7DC24731288}" destId="{F09C6A17-39B7-4A86-B615-A9789B50C2A4}" srcOrd="0" destOrd="0" presId="urn:microsoft.com/office/officeart/2005/8/layout/vList5"/>
    <dgm:cxn modelId="{A053129D-59EA-4C32-B5E6-B04EDF21A24C}" srcId="{EDBF226F-DAAD-4B5C-B1D8-06566DFCEC7C}" destId="{ED9EE0BB-C71E-4684-976A-F06B654AE28C}" srcOrd="0" destOrd="0" parTransId="{0F89B1C9-1A18-4B5A-AD17-5C6F75E1FD21}" sibTransId="{8CF0FADF-EE59-421D-9E07-BBA5E399E4D8}"/>
    <dgm:cxn modelId="{17F9D3E4-607C-419C-A6BC-F31511A9D9F8}" srcId="{E3FA59FF-97B4-4805-A7FC-1490A259966B}" destId="{3AFB8F4B-7FAB-429E-8C8F-E9D33DB20BD2}" srcOrd="4" destOrd="0" parTransId="{223491BB-32B5-4367-AF0F-AC7939DF9478}" sibTransId="{E61045BD-3EB1-427D-9EEF-54D5DDD206CA}"/>
    <dgm:cxn modelId="{96A9D83D-635F-4071-ACC5-46FAEE55793E}" srcId="{89D828C8-6A19-44EF-A3E3-EFFA8F6799BF}" destId="{81E18F18-6566-48CE-A7F3-51BC64FE919E}" srcOrd="0" destOrd="0" parTransId="{EF50E817-43F2-49D4-9E1E-2F95642F94B2}" sibTransId="{30726DAE-92FA-4475-9A8F-FC0533743F13}"/>
    <dgm:cxn modelId="{2C3B1CEC-74AF-491A-9F7B-014067E9EE75}" type="presOf" srcId="{29D353A2-B105-4676-A607-48160E00EB7E}" destId="{0537BA5B-886B-402E-A393-B9FBF2D2BD91}" srcOrd="0" destOrd="0" presId="urn:microsoft.com/office/officeart/2005/8/layout/vList5"/>
    <dgm:cxn modelId="{56B6099A-8B58-4B40-9C9D-18814536197E}" type="presOf" srcId="{EDBF226F-DAAD-4B5C-B1D8-06566DFCEC7C}" destId="{CEFD1CD2-9806-4902-8B6C-9208640E3A39}" srcOrd="0" destOrd="0" presId="urn:microsoft.com/office/officeart/2005/8/layout/vList5"/>
    <dgm:cxn modelId="{74FC4D54-C4E7-4800-978A-8E48289EDCB4}" type="presOf" srcId="{6E8DDDF4-DC3D-447D-890F-28608BD05080}" destId="{84D3995F-FD6C-4AA0-8DDC-3E16CD034BD5}" srcOrd="0" destOrd="0" presId="urn:microsoft.com/office/officeart/2005/8/layout/vList5"/>
    <dgm:cxn modelId="{25237F85-6F9D-44C3-A933-1D02D4D71EC5}" srcId="{E3FA59FF-97B4-4805-A7FC-1490A259966B}" destId="{89D828C8-6A19-44EF-A3E3-EFFA8F6799BF}" srcOrd="0" destOrd="0" parTransId="{520304AF-3C27-40A9-A24E-B84B6242E43F}" sibTransId="{578030E9-5538-4866-A735-9378F67CC568}"/>
    <dgm:cxn modelId="{15EA080B-E2DE-41C4-9EE6-ADF7259BB026}" type="presOf" srcId="{89D828C8-6A19-44EF-A3E3-EFFA8F6799BF}" destId="{A15188D4-1F56-4EAC-847E-AA75BAC89506}" srcOrd="0" destOrd="0" presId="urn:microsoft.com/office/officeart/2005/8/layout/vList5"/>
    <dgm:cxn modelId="{E99F8EFF-45D6-4427-9D25-AA31D7431E6D}" type="presOf" srcId="{853E09A9-967C-491D-B9F6-44524C9B5928}" destId="{239B6F23-8A02-4168-8084-675CA30E984A}" srcOrd="0" destOrd="0" presId="urn:microsoft.com/office/officeart/2005/8/layout/vList5"/>
    <dgm:cxn modelId="{931115A0-1FF4-4A5F-B3BF-10E47DA77845}" srcId="{E3FA59FF-97B4-4805-A7FC-1490A259966B}" destId="{29D353A2-B105-4676-A607-48160E00EB7E}" srcOrd="3" destOrd="0" parTransId="{56D0603B-68A6-4050-B2DB-15DBFC3BFFAE}" sibTransId="{B6FF6AB6-FBF4-4AFC-8615-56AE5BE3BF4E}"/>
    <dgm:cxn modelId="{FB9ABDEE-64AB-4CF7-8136-605978819742}" srcId="{E3FA59FF-97B4-4805-A7FC-1490A259966B}" destId="{D1F96A7C-A89E-40C0-ADF8-8B706C93C629}" srcOrd="2" destOrd="0" parTransId="{65EEBE90-E24F-41E0-9F39-9DA541A64E1C}" sibTransId="{E82D8D3A-24E7-4CB6-B062-1FFA6F00062C}"/>
    <dgm:cxn modelId="{11FF8F59-374C-47C2-82E9-952025A470D7}" type="presOf" srcId="{3AFB8F4B-7FAB-429E-8C8F-E9D33DB20BD2}" destId="{B01943C2-FB62-4791-979C-5D193D382E44}" srcOrd="0" destOrd="0" presId="urn:microsoft.com/office/officeart/2005/8/layout/vList5"/>
    <dgm:cxn modelId="{1F695470-03AC-4D73-B94A-5803EE5EA18F}" srcId="{D1F96A7C-A89E-40C0-ADF8-8B706C93C629}" destId="{6E8DDDF4-DC3D-447D-890F-28608BD05080}" srcOrd="0" destOrd="0" parTransId="{289C8C95-5C76-4575-8F9F-1078EA0CD66F}" sibTransId="{A348C12E-AAD3-436B-BF5A-B3DB22E03645}"/>
    <dgm:cxn modelId="{8AFDAABE-0E55-445D-8ACB-5CBB606038DE}" type="presOf" srcId="{ED9EE0BB-C71E-4684-976A-F06B654AE28C}" destId="{6022B158-C869-4D9B-8A38-E4543BBFBFA8}" srcOrd="0" destOrd="0" presId="urn:microsoft.com/office/officeart/2005/8/layout/vList5"/>
    <dgm:cxn modelId="{B87D715F-39E1-463C-9DF6-9C5264D5B87A}" srcId="{E3FA59FF-97B4-4805-A7FC-1490A259966B}" destId="{EDBF226F-DAAD-4B5C-B1D8-06566DFCEC7C}" srcOrd="1" destOrd="0" parTransId="{90E55007-721E-428F-B548-DE281D7536D3}" sibTransId="{40C47F45-D1DC-49B4-A8CF-F6A86EDE22EE}"/>
    <dgm:cxn modelId="{5667673C-E6CC-4062-ADD4-37796D046FCC}" type="presParOf" srcId="{A65BB660-2B64-48F5-926E-8D74E3956EA5}" destId="{01306E1E-1840-4083-96BD-AD907440578C}" srcOrd="0" destOrd="0" presId="urn:microsoft.com/office/officeart/2005/8/layout/vList5"/>
    <dgm:cxn modelId="{D9ECF84D-6EEA-4D6D-99B4-3CDE099BCA14}" type="presParOf" srcId="{01306E1E-1840-4083-96BD-AD907440578C}" destId="{A15188D4-1F56-4EAC-847E-AA75BAC89506}" srcOrd="0" destOrd="0" presId="urn:microsoft.com/office/officeart/2005/8/layout/vList5"/>
    <dgm:cxn modelId="{A3318980-5DE6-496B-9133-0BAFBA9E3FC0}" type="presParOf" srcId="{01306E1E-1840-4083-96BD-AD907440578C}" destId="{2D09BD84-4F17-44DB-8C0C-F7B4DAEFDC0B}" srcOrd="1" destOrd="0" presId="urn:microsoft.com/office/officeart/2005/8/layout/vList5"/>
    <dgm:cxn modelId="{23A8A764-D549-45CB-86E0-80B91E65C6C4}" type="presParOf" srcId="{A65BB660-2B64-48F5-926E-8D74E3956EA5}" destId="{24C35577-51CD-45AA-A9C0-B26C167E7C5D}" srcOrd="1" destOrd="0" presId="urn:microsoft.com/office/officeart/2005/8/layout/vList5"/>
    <dgm:cxn modelId="{F365A4C2-51A5-4D75-BAB9-AAFC070C7C05}" type="presParOf" srcId="{A65BB660-2B64-48F5-926E-8D74E3956EA5}" destId="{7E130E1F-4730-4BA4-8B67-DEF5DABCD2D7}" srcOrd="2" destOrd="0" presId="urn:microsoft.com/office/officeart/2005/8/layout/vList5"/>
    <dgm:cxn modelId="{829CEA57-3BC3-4483-824C-99D5E3E05ED8}" type="presParOf" srcId="{7E130E1F-4730-4BA4-8B67-DEF5DABCD2D7}" destId="{CEFD1CD2-9806-4902-8B6C-9208640E3A39}" srcOrd="0" destOrd="0" presId="urn:microsoft.com/office/officeart/2005/8/layout/vList5"/>
    <dgm:cxn modelId="{FADB0551-0509-43A0-B17E-E4204B7429DB}" type="presParOf" srcId="{7E130E1F-4730-4BA4-8B67-DEF5DABCD2D7}" destId="{6022B158-C869-4D9B-8A38-E4543BBFBFA8}" srcOrd="1" destOrd="0" presId="urn:microsoft.com/office/officeart/2005/8/layout/vList5"/>
    <dgm:cxn modelId="{0575140E-89A7-42C1-8D13-9D4682816FD9}" type="presParOf" srcId="{A65BB660-2B64-48F5-926E-8D74E3956EA5}" destId="{082901D9-18B1-45F7-B492-B4ACE2DB5969}" srcOrd="3" destOrd="0" presId="urn:microsoft.com/office/officeart/2005/8/layout/vList5"/>
    <dgm:cxn modelId="{FD3767EB-6F43-4E91-A7B8-ACA20D49B629}" type="presParOf" srcId="{A65BB660-2B64-48F5-926E-8D74E3956EA5}" destId="{D3BDE424-39E8-4979-ACB6-69E29310DF56}" srcOrd="4" destOrd="0" presId="urn:microsoft.com/office/officeart/2005/8/layout/vList5"/>
    <dgm:cxn modelId="{E915FDF1-624D-473B-B849-9752C3EC208A}" type="presParOf" srcId="{D3BDE424-39E8-4979-ACB6-69E29310DF56}" destId="{A90C2968-2474-4A56-9EF3-BBD719215C8F}" srcOrd="0" destOrd="0" presId="urn:microsoft.com/office/officeart/2005/8/layout/vList5"/>
    <dgm:cxn modelId="{81B47C75-CD3D-46A5-A709-A41C45CB8FD9}" type="presParOf" srcId="{D3BDE424-39E8-4979-ACB6-69E29310DF56}" destId="{84D3995F-FD6C-4AA0-8DDC-3E16CD034BD5}" srcOrd="1" destOrd="0" presId="urn:microsoft.com/office/officeart/2005/8/layout/vList5"/>
    <dgm:cxn modelId="{EE9C2695-C66C-4471-BF70-0B6E4B5ECEDF}" type="presParOf" srcId="{A65BB660-2B64-48F5-926E-8D74E3956EA5}" destId="{79321F75-784D-4918-A752-45B89FE91AE1}" srcOrd="5" destOrd="0" presId="urn:microsoft.com/office/officeart/2005/8/layout/vList5"/>
    <dgm:cxn modelId="{64F24CD2-BD33-4AB0-9E85-FA0E9EF1FEB5}" type="presParOf" srcId="{A65BB660-2B64-48F5-926E-8D74E3956EA5}" destId="{638B7662-BD5F-4A95-8BDE-96208A0E5DE9}" srcOrd="6" destOrd="0" presId="urn:microsoft.com/office/officeart/2005/8/layout/vList5"/>
    <dgm:cxn modelId="{6669B80E-FE05-4DF2-B515-30E292439C39}" type="presParOf" srcId="{638B7662-BD5F-4A95-8BDE-96208A0E5DE9}" destId="{0537BA5B-886B-402E-A393-B9FBF2D2BD91}" srcOrd="0" destOrd="0" presId="urn:microsoft.com/office/officeart/2005/8/layout/vList5"/>
    <dgm:cxn modelId="{6D32420C-D04A-4D6B-9AE2-8F23C84CA987}" type="presParOf" srcId="{638B7662-BD5F-4A95-8BDE-96208A0E5DE9}" destId="{F09C6A17-39B7-4A86-B615-A9789B50C2A4}" srcOrd="1" destOrd="0" presId="urn:microsoft.com/office/officeart/2005/8/layout/vList5"/>
    <dgm:cxn modelId="{17B22865-FAC2-40B7-850E-9F4C1896309E}" type="presParOf" srcId="{A65BB660-2B64-48F5-926E-8D74E3956EA5}" destId="{C55B8B4D-63B1-4B06-AE25-FF61318C5E23}" srcOrd="7" destOrd="0" presId="urn:microsoft.com/office/officeart/2005/8/layout/vList5"/>
    <dgm:cxn modelId="{45F42E04-BFCA-4CE1-B65C-DCD2D69C52C1}" type="presParOf" srcId="{A65BB660-2B64-48F5-926E-8D74E3956EA5}" destId="{085C7EAF-30C4-4189-A681-C21AD2FD14A6}" srcOrd="8" destOrd="0" presId="urn:microsoft.com/office/officeart/2005/8/layout/vList5"/>
    <dgm:cxn modelId="{1D3B8C40-EB60-450F-BEA8-1DB762309953}" type="presParOf" srcId="{085C7EAF-30C4-4189-A681-C21AD2FD14A6}" destId="{B01943C2-FB62-4791-979C-5D193D382E44}" srcOrd="0" destOrd="0" presId="urn:microsoft.com/office/officeart/2005/8/layout/vList5"/>
    <dgm:cxn modelId="{EEEF9D78-3163-42DA-AA38-5A36355EF35A}" type="presParOf" srcId="{085C7EAF-30C4-4189-A681-C21AD2FD14A6}" destId="{239B6F23-8A02-4168-8084-675CA30E984A}"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E72B79A-2B3C-894B-843C-21BA93F8355F}" type="doc">
      <dgm:prSet loTypeId="urn:microsoft.com/office/officeart/2005/8/layout/hList1" loCatId="" qsTypeId="urn:microsoft.com/office/officeart/2005/8/quickstyle/simple4" qsCatId="simple" csTypeId="urn:microsoft.com/office/officeart/2005/8/colors/colorful2" csCatId="colorful" phldr="1"/>
      <dgm:spPr/>
      <dgm:t>
        <a:bodyPr/>
        <a:lstStyle/>
        <a:p>
          <a:endParaRPr lang="zh-TW" altLang="en-US"/>
        </a:p>
      </dgm:t>
    </dgm:pt>
    <dgm:pt modelId="{013745F3-CB7B-364E-99F1-F58C963CEC42}">
      <dgm:prSet phldrT="[文字]"/>
      <dgm:spPr>
        <a:solidFill>
          <a:srgbClr val="002060"/>
        </a:solidFill>
        <a:ln>
          <a:solidFill>
            <a:srgbClr val="7030A0"/>
          </a:solidFill>
        </a:ln>
      </dgm:spPr>
      <dgm:t>
        <a:bodyPr/>
        <a:lstStyle/>
        <a:p>
          <a:r>
            <a:rPr kumimoji="1" lang="en-US" altLang="zh-TW" b="1" dirty="0" smtClean="0">
              <a:latin typeface="Bookman Old Style" panose="02050604050505020204" pitchFamily="18" charset="0"/>
              <a:ea typeface="HGP創英角ｺﾞｼｯｸUB" pitchFamily="50" charset="-128"/>
            </a:rPr>
            <a:t>Experts</a:t>
          </a:r>
          <a:endParaRPr lang="zh-TW" altLang="en-US" dirty="0"/>
        </a:p>
      </dgm:t>
    </dgm:pt>
    <dgm:pt modelId="{AD6093B5-A268-DE49-9D76-2D9A5453361E}" type="parTrans" cxnId="{C326C4C6-D6FF-B24F-9C18-6C841061AEF0}">
      <dgm:prSet/>
      <dgm:spPr/>
      <dgm:t>
        <a:bodyPr/>
        <a:lstStyle/>
        <a:p>
          <a:endParaRPr lang="zh-TW" altLang="en-US"/>
        </a:p>
      </dgm:t>
    </dgm:pt>
    <dgm:pt modelId="{F8DAC25F-3A88-8646-B672-419423B54D87}" type="sibTrans" cxnId="{C326C4C6-D6FF-B24F-9C18-6C841061AEF0}">
      <dgm:prSet/>
      <dgm:spPr/>
      <dgm:t>
        <a:bodyPr/>
        <a:lstStyle/>
        <a:p>
          <a:endParaRPr lang="zh-TW" altLang="en-US"/>
        </a:p>
      </dgm:t>
    </dgm:pt>
    <dgm:pt modelId="{B6EF2EE5-D56C-B445-A3EC-8760C120E8B9}">
      <dgm:prSet phldrT="[文字]"/>
      <dgm:spPr/>
      <dgm:t>
        <a:bodyPr/>
        <a:lstStyle/>
        <a:p>
          <a:r>
            <a:rPr kumimoji="1" lang="zh-TW" altLang="en-US" b="1" dirty="0" smtClean="0">
              <a:latin typeface="標楷體" panose="03000509000000000000" pitchFamily="65" charset="-120"/>
              <a:ea typeface="標楷體" panose="03000509000000000000" pitchFamily="65" charset="-120"/>
            </a:rPr>
            <a:t>省略專業常識</a:t>
          </a:r>
          <a:endParaRPr lang="zh-TW" altLang="en-US" dirty="0"/>
        </a:p>
      </dgm:t>
    </dgm:pt>
    <dgm:pt modelId="{39823F01-E773-5947-9ED3-9BA07209BEEB}" type="parTrans" cxnId="{7A59FA55-EEC2-634E-9FE5-CAA0A519B91C}">
      <dgm:prSet/>
      <dgm:spPr/>
      <dgm:t>
        <a:bodyPr/>
        <a:lstStyle/>
        <a:p>
          <a:endParaRPr lang="zh-TW" altLang="en-US"/>
        </a:p>
      </dgm:t>
    </dgm:pt>
    <dgm:pt modelId="{BC69F720-118E-914D-9A06-BE41A1C3120E}" type="sibTrans" cxnId="{7A59FA55-EEC2-634E-9FE5-CAA0A519B91C}">
      <dgm:prSet/>
      <dgm:spPr/>
      <dgm:t>
        <a:bodyPr/>
        <a:lstStyle/>
        <a:p>
          <a:endParaRPr lang="zh-TW" altLang="en-US"/>
        </a:p>
      </dgm:t>
    </dgm:pt>
    <dgm:pt modelId="{4DB8CA7C-369E-774C-A511-2B521BDA5C32}">
      <dgm:prSet phldrT="[文字]"/>
      <dgm:spPr/>
      <dgm:t>
        <a:bodyPr/>
        <a:lstStyle/>
        <a:p>
          <a:r>
            <a:rPr kumimoji="1" lang="zh-TW" altLang="en-US" b="1" smtClean="0">
              <a:latin typeface="標楷體" panose="03000509000000000000" pitchFamily="65" charset="-120"/>
              <a:ea typeface="標楷體" panose="03000509000000000000" pitchFamily="65" charset="-120"/>
            </a:rPr>
            <a:t>強調差異化</a:t>
          </a:r>
          <a:endParaRPr lang="zh-TW" altLang="en-US" dirty="0"/>
        </a:p>
      </dgm:t>
    </dgm:pt>
    <dgm:pt modelId="{7E071684-E547-F845-9A58-5AE25C4F2B8C}" type="parTrans" cxnId="{B3AB0392-5005-B142-88CE-F5C285EB3A43}">
      <dgm:prSet/>
      <dgm:spPr/>
      <dgm:t>
        <a:bodyPr/>
        <a:lstStyle/>
        <a:p>
          <a:endParaRPr lang="zh-TW" altLang="en-US"/>
        </a:p>
      </dgm:t>
    </dgm:pt>
    <dgm:pt modelId="{18288CE8-361B-6645-9F1E-B373F5DE8841}" type="sibTrans" cxnId="{B3AB0392-5005-B142-88CE-F5C285EB3A43}">
      <dgm:prSet/>
      <dgm:spPr/>
      <dgm:t>
        <a:bodyPr/>
        <a:lstStyle/>
        <a:p>
          <a:endParaRPr lang="zh-TW" altLang="en-US"/>
        </a:p>
      </dgm:t>
    </dgm:pt>
    <dgm:pt modelId="{E14EADD9-B1BA-9549-AACC-3087DFBD8563}">
      <dgm:prSet phldrT="[文字]"/>
      <dgm:spPr/>
      <dgm:t>
        <a:bodyPr/>
        <a:lstStyle/>
        <a:p>
          <a:r>
            <a:rPr kumimoji="1" lang="en-US" altLang="zh-TW" b="1" dirty="0" smtClean="0">
              <a:latin typeface="Bookman Old Style" panose="02050604050505020204" pitchFamily="18" charset="0"/>
              <a:ea typeface="HGP創英角ｺﾞｼｯｸUB" pitchFamily="50" charset="-128"/>
            </a:rPr>
            <a:t>Novices</a:t>
          </a:r>
          <a:endParaRPr lang="zh-TW" altLang="en-US" dirty="0"/>
        </a:p>
      </dgm:t>
    </dgm:pt>
    <dgm:pt modelId="{AAD7178A-A2CC-D34A-9465-0C107DD3995B}" type="parTrans" cxnId="{DDCB95F9-ECB5-6A43-B56A-AF99C299EF0C}">
      <dgm:prSet/>
      <dgm:spPr/>
      <dgm:t>
        <a:bodyPr/>
        <a:lstStyle/>
        <a:p>
          <a:endParaRPr lang="zh-TW" altLang="en-US"/>
        </a:p>
      </dgm:t>
    </dgm:pt>
    <dgm:pt modelId="{133E8466-62B2-3543-A3B6-42C1221D2E3B}" type="sibTrans" cxnId="{DDCB95F9-ECB5-6A43-B56A-AF99C299EF0C}">
      <dgm:prSet/>
      <dgm:spPr/>
      <dgm:t>
        <a:bodyPr/>
        <a:lstStyle/>
        <a:p>
          <a:endParaRPr lang="zh-TW" altLang="en-US"/>
        </a:p>
      </dgm:t>
    </dgm:pt>
    <dgm:pt modelId="{139F0957-5005-CE49-A0DD-3D9DA7C71E52}">
      <dgm:prSet phldrT="[文字]"/>
      <dgm:spPr/>
      <dgm:t>
        <a:bodyPr/>
        <a:lstStyle/>
        <a:p>
          <a:r>
            <a:rPr kumimoji="1" lang="zh-TW" altLang="en-US" b="1" dirty="0" smtClean="0">
              <a:latin typeface="標楷體" panose="03000509000000000000" pitchFamily="65" charset="-120"/>
              <a:ea typeface="標楷體" panose="03000509000000000000" pitchFamily="65" charset="-120"/>
            </a:rPr>
            <a:t>聽眾是聰明的</a:t>
          </a:r>
          <a:endParaRPr lang="zh-TW" altLang="en-US" dirty="0"/>
        </a:p>
      </dgm:t>
    </dgm:pt>
    <dgm:pt modelId="{F1A806E6-7198-9A40-9F9C-955DDD38726D}" type="parTrans" cxnId="{B9353DEF-EF6B-8A43-A107-B6C4E45EA288}">
      <dgm:prSet/>
      <dgm:spPr/>
      <dgm:t>
        <a:bodyPr/>
        <a:lstStyle/>
        <a:p>
          <a:endParaRPr lang="zh-TW" altLang="en-US"/>
        </a:p>
      </dgm:t>
    </dgm:pt>
    <dgm:pt modelId="{9C04FDD5-9D5A-9548-AE5A-8DAB2CACF747}" type="sibTrans" cxnId="{B9353DEF-EF6B-8A43-A107-B6C4E45EA288}">
      <dgm:prSet/>
      <dgm:spPr/>
      <dgm:t>
        <a:bodyPr/>
        <a:lstStyle/>
        <a:p>
          <a:endParaRPr lang="zh-TW" altLang="en-US"/>
        </a:p>
      </dgm:t>
    </dgm:pt>
    <dgm:pt modelId="{78BFBBC4-4D33-354A-80F2-1F5F3D4AC2F7}">
      <dgm:prSet phldrT="[文字]"/>
      <dgm:spPr/>
      <dgm:t>
        <a:bodyPr/>
        <a:lstStyle/>
        <a:p>
          <a:r>
            <a:rPr kumimoji="1" lang="en-US" altLang="zh-TW" b="1" dirty="0" smtClean="0">
              <a:latin typeface="標楷體" panose="03000509000000000000" pitchFamily="65" charset="-120"/>
              <a:ea typeface="標楷體" panose="03000509000000000000" pitchFamily="65" charset="-120"/>
            </a:rPr>
            <a:t>80</a:t>
          </a:r>
          <a:r>
            <a:rPr kumimoji="1" lang="zh-TW" altLang="en-US" b="1" dirty="0" smtClean="0">
              <a:latin typeface="標楷體" panose="03000509000000000000" pitchFamily="65" charset="-120"/>
              <a:ea typeface="標楷體" panose="03000509000000000000" pitchFamily="65" charset="-120"/>
            </a:rPr>
            <a:t>簡介資訊</a:t>
          </a:r>
          <a:r>
            <a:rPr kumimoji="1" lang="en-US" altLang="zh-TW" b="1" dirty="0" smtClean="0">
              <a:latin typeface="標楷體" panose="03000509000000000000" pitchFamily="65" charset="-120"/>
              <a:ea typeface="標楷體" panose="03000509000000000000" pitchFamily="65" charset="-120"/>
            </a:rPr>
            <a:t>/20</a:t>
          </a:r>
          <a:r>
            <a:rPr kumimoji="1" lang="zh-TW" altLang="en-US" b="1" dirty="0" smtClean="0">
              <a:latin typeface="標楷體" panose="03000509000000000000" pitchFamily="65" charset="-120"/>
              <a:ea typeface="標楷體" panose="03000509000000000000" pitchFamily="65" charset="-120"/>
            </a:rPr>
            <a:t>專業</a:t>
          </a:r>
          <a:endParaRPr lang="zh-TW" altLang="en-US" dirty="0"/>
        </a:p>
      </dgm:t>
    </dgm:pt>
    <dgm:pt modelId="{0C6D167F-F898-734A-B20F-EA7704D0AFF5}" type="parTrans" cxnId="{C9C97FA6-1C9D-6242-A739-67E11F844413}">
      <dgm:prSet/>
      <dgm:spPr/>
      <dgm:t>
        <a:bodyPr/>
        <a:lstStyle/>
        <a:p>
          <a:endParaRPr lang="zh-TW" altLang="en-US"/>
        </a:p>
      </dgm:t>
    </dgm:pt>
    <dgm:pt modelId="{A77F0236-8F7D-BD43-B692-5D8314939457}" type="sibTrans" cxnId="{C9C97FA6-1C9D-6242-A739-67E11F844413}">
      <dgm:prSet/>
      <dgm:spPr/>
      <dgm:t>
        <a:bodyPr/>
        <a:lstStyle/>
        <a:p>
          <a:endParaRPr lang="zh-TW" altLang="en-US"/>
        </a:p>
      </dgm:t>
    </dgm:pt>
    <dgm:pt modelId="{2BD679DE-C2A7-1043-B04E-6FB690054EC0}">
      <dgm:prSet phldrT="[文字]"/>
      <dgm:spPr>
        <a:solidFill>
          <a:srgbClr val="7030A0"/>
        </a:solidFill>
      </dgm:spPr>
      <dgm:t>
        <a:bodyPr/>
        <a:lstStyle/>
        <a:p>
          <a:r>
            <a:rPr kumimoji="1" lang="en-US" altLang="zh-TW" b="1" dirty="0" smtClean="0">
              <a:latin typeface="Bookman Old Style" panose="02050604050505020204" pitchFamily="18" charset="0"/>
              <a:ea typeface="HGP創英角ｺﾞｼｯｸUB" pitchFamily="50" charset="-128"/>
            </a:rPr>
            <a:t>Mixed</a:t>
          </a:r>
          <a:endParaRPr lang="zh-TW" altLang="en-US" dirty="0"/>
        </a:p>
      </dgm:t>
    </dgm:pt>
    <dgm:pt modelId="{A4F0CA4C-4B79-2849-8A92-9782FFBC9C71}" type="parTrans" cxnId="{3864FA39-6155-1147-9A02-351C62C317A5}">
      <dgm:prSet/>
      <dgm:spPr/>
      <dgm:t>
        <a:bodyPr/>
        <a:lstStyle/>
        <a:p>
          <a:endParaRPr lang="zh-TW" altLang="en-US"/>
        </a:p>
      </dgm:t>
    </dgm:pt>
    <dgm:pt modelId="{DCF5167C-164F-704F-A3F2-CFF731EDC211}" type="sibTrans" cxnId="{3864FA39-6155-1147-9A02-351C62C317A5}">
      <dgm:prSet/>
      <dgm:spPr/>
      <dgm:t>
        <a:bodyPr/>
        <a:lstStyle/>
        <a:p>
          <a:endParaRPr lang="zh-TW" altLang="en-US"/>
        </a:p>
      </dgm:t>
    </dgm:pt>
    <dgm:pt modelId="{1D8D2196-5B7D-9E4A-8E3B-4B2C5E9861CA}">
      <dgm:prSet phldrT="[文字]"/>
      <dgm:spPr>
        <a:solidFill>
          <a:schemeClr val="accent6">
            <a:lumMod val="20000"/>
            <a:lumOff val="80000"/>
            <a:alpha val="90000"/>
          </a:schemeClr>
        </a:solidFill>
      </dgm:spPr>
      <dgm:t>
        <a:bodyPr/>
        <a:lstStyle/>
        <a:p>
          <a:r>
            <a:rPr kumimoji="1" lang="en-US" altLang="zh-TW" b="1" dirty="0" smtClean="0">
              <a:latin typeface="Times New Roman" panose="02020603050405020304" pitchFamily="18" charset="0"/>
              <a:ea typeface="MS PGothic" panose="020B0600070205080204" pitchFamily="34" charset="-128"/>
            </a:rPr>
            <a:t>Impossible=I’m Possible</a:t>
          </a:r>
          <a:endParaRPr lang="zh-TW" altLang="en-US" dirty="0"/>
        </a:p>
      </dgm:t>
    </dgm:pt>
    <dgm:pt modelId="{9775F7AC-0650-D647-ABD0-0EA22D2676AC}" type="parTrans" cxnId="{FE62C1D3-9905-6042-86FF-C7F9F89FD804}">
      <dgm:prSet/>
      <dgm:spPr/>
      <dgm:t>
        <a:bodyPr/>
        <a:lstStyle/>
        <a:p>
          <a:endParaRPr lang="zh-TW" altLang="en-US"/>
        </a:p>
      </dgm:t>
    </dgm:pt>
    <dgm:pt modelId="{74BD1CD3-D734-164A-BED8-115446CB8F01}" type="sibTrans" cxnId="{FE62C1D3-9905-6042-86FF-C7F9F89FD804}">
      <dgm:prSet/>
      <dgm:spPr/>
      <dgm:t>
        <a:bodyPr/>
        <a:lstStyle/>
        <a:p>
          <a:endParaRPr lang="zh-TW" altLang="en-US"/>
        </a:p>
      </dgm:t>
    </dgm:pt>
    <dgm:pt modelId="{D5FFDA0D-FC9A-634B-8743-8E83BBE2B47E}">
      <dgm:prSet phldrT="[文字]"/>
      <dgm:spPr>
        <a:solidFill>
          <a:schemeClr val="accent6">
            <a:lumMod val="20000"/>
            <a:lumOff val="80000"/>
            <a:alpha val="90000"/>
          </a:schemeClr>
        </a:solidFill>
      </dgm:spPr>
      <dgm:t>
        <a:bodyPr/>
        <a:lstStyle/>
        <a:p>
          <a:r>
            <a:rPr kumimoji="1" lang="en-US" altLang="zh-TW" b="1" dirty="0" smtClean="0">
              <a:latin typeface="標楷體" panose="03000509000000000000" pitchFamily="65" charset="-120"/>
              <a:ea typeface="標楷體" panose="03000509000000000000" pitchFamily="65" charset="-120"/>
            </a:rPr>
            <a:t>60</a:t>
          </a:r>
          <a:r>
            <a:rPr kumimoji="1" lang="zh-TW" altLang="en-US" b="1" dirty="0" smtClean="0">
              <a:latin typeface="標楷體" panose="03000509000000000000" pitchFamily="65" charset="-120"/>
              <a:ea typeface="標楷體" panose="03000509000000000000" pitchFamily="65" charset="-120"/>
            </a:rPr>
            <a:t>簡介資訊</a:t>
          </a:r>
          <a:r>
            <a:rPr kumimoji="1" lang="en-US" altLang="zh-TW" b="1" dirty="0" smtClean="0">
              <a:latin typeface="標楷體" panose="03000509000000000000" pitchFamily="65" charset="-120"/>
              <a:ea typeface="標楷體" panose="03000509000000000000" pitchFamily="65" charset="-120"/>
            </a:rPr>
            <a:t>/40</a:t>
          </a:r>
          <a:r>
            <a:rPr kumimoji="1" lang="zh-TW" altLang="en-US" b="1" dirty="0" smtClean="0">
              <a:latin typeface="標楷體" panose="03000509000000000000" pitchFamily="65" charset="-120"/>
              <a:ea typeface="標楷體" panose="03000509000000000000" pitchFamily="65" charset="-120"/>
            </a:rPr>
            <a:t>專業</a:t>
          </a:r>
          <a:endParaRPr lang="zh-TW" altLang="en-US" dirty="0"/>
        </a:p>
      </dgm:t>
    </dgm:pt>
    <dgm:pt modelId="{EA7F81EC-35D4-164B-AC58-692BA9E3787C}" type="parTrans" cxnId="{95EFF1AE-BD78-7548-9675-9BB728057B1E}">
      <dgm:prSet/>
      <dgm:spPr/>
      <dgm:t>
        <a:bodyPr/>
        <a:lstStyle/>
        <a:p>
          <a:endParaRPr lang="zh-TW" altLang="en-US"/>
        </a:p>
      </dgm:t>
    </dgm:pt>
    <dgm:pt modelId="{DC651A42-BEC8-8D4A-8423-5242E83F1669}" type="sibTrans" cxnId="{95EFF1AE-BD78-7548-9675-9BB728057B1E}">
      <dgm:prSet/>
      <dgm:spPr/>
      <dgm:t>
        <a:bodyPr/>
        <a:lstStyle/>
        <a:p>
          <a:endParaRPr lang="zh-TW" altLang="en-US"/>
        </a:p>
      </dgm:t>
    </dgm:pt>
    <dgm:pt modelId="{8ADCBD22-8EAD-104A-BB50-20550DABA6C7}" type="pres">
      <dgm:prSet presAssocID="{AE72B79A-2B3C-894B-843C-21BA93F8355F}" presName="Name0" presStyleCnt="0">
        <dgm:presLayoutVars>
          <dgm:dir/>
          <dgm:animLvl val="lvl"/>
          <dgm:resizeHandles val="exact"/>
        </dgm:presLayoutVars>
      </dgm:prSet>
      <dgm:spPr/>
      <dgm:t>
        <a:bodyPr/>
        <a:lstStyle/>
        <a:p>
          <a:endParaRPr lang="zh-TW" altLang="en-US"/>
        </a:p>
      </dgm:t>
    </dgm:pt>
    <dgm:pt modelId="{E0A46945-6D0B-E043-BF4E-8AB680A92592}" type="pres">
      <dgm:prSet presAssocID="{013745F3-CB7B-364E-99F1-F58C963CEC42}" presName="composite" presStyleCnt="0"/>
      <dgm:spPr/>
    </dgm:pt>
    <dgm:pt modelId="{45DA29BC-F761-0F4F-A5BA-5ED1A88CC663}" type="pres">
      <dgm:prSet presAssocID="{013745F3-CB7B-364E-99F1-F58C963CEC42}" presName="parTx" presStyleLbl="alignNode1" presStyleIdx="0" presStyleCnt="3">
        <dgm:presLayoutVars>
          <dgm:chMax val="0"/>
          <dgm:chPref val="0"/>
          <dgm:bulletEnabled val="1"/>
        </dgm:presLayoutVars>
      </dgm:prSet>
      <dgm:spPr/>
      <dgm:t>
        <a:bodyPr/>
        <a:lstStyle/>
        <a:p>
          <a:endParaRPr lang="zh-TW" altLang="en-US"/>
        </a:p>
      </dgm:t>
    </dgm:pt>
    <dgm:pt modelId="{B8EA9539-8882-854A-8FCD-582E3287C968}" type="pres">
      <dgm:prSet presAssocID="{013745F3-CB7B-364E-99F1-F58C963CEC42}" presName="desTx" presStyleLbl="alignAccFollowNode1" presStyleIdx="0" presStyleCnt="3">
        <dgm:presLayoutVars>
          <dgm:bulletEnabled val="1"/>
        </dgm:presLayoutVars>
      </dgm:prSet>
      <dgm:spPr/>
      <dgm:t>
        <a:bodyPr/>
        <a:lstStyle/>
        <a:p>
          <a:endParaRPr lang="zh-TW" altLang="en-US"/>
        </a:p>
      </dgm:t>
    </dgm:pt>
    <dgm:pt modelId="{C61E75A9-3CCA-7945-8612-B8D9A13B9BB1}" type="pres">
      <dgm:prSet presAssocID="{F8DAC25F-3A88-8646-B672-419423B54D87}" presName="space" presStyleCnt="0"/>
      <dgm:spPr/>
    </dgm:pt>
    <dgm:pt modelId="{FD7D7870-D287-404F-B39F-B5342681F5CB}" type="pres">
      <dgm:prSet presAssocID="{E14EADD9-B1BA-9549-AACC-3087DFBD8563}" presName="composite" presStyleCnt="0"/>
      <dgm:spPr/>
    </dgm:pt>
    <dgm:pt modelId="{AAA453A1-108B-9846-90B5-7DECC49B12EC}" type="pres">
      <dgm:prSet presAssocID="{E14EADD9-B1BA-9549-AACC-3087DFBD8563}" presName="parTx" presStyleLbl="alignNode1" presStyleIdx="1" presStyleCnt="3">
        <dgm:presLayoutVars>
          <dgm:chMax val="0"/>
          <dgm:chPref val="0"/>
          <dgm:bulletEnabled val="1"/>
        </dgm:presLayoutVars>
      </dgm:prSet>
      <dgm:spPr/>
      <dgm:t>
        <a:bodyPr/>
        <a:lstStyle/>
        <a:p>
          <a:endParaRPr lang="zh-TW" altLang="en-US"/>
        </a:p>
      </dgm:t>
    </dgm:pt>
    <dgm:pt modelId="{8A80275A-EB8A-DE49-BD28-9B34B53B8A38}" type="pres">
      <dgm:prSet presAssocID="{E14EADD9-B1BA-9549-AACC-3087DFBD8563}" presName="desTx" presStyleLbl="alignAccFollowNode1" presStyleIdx="1" presStyleCnt="3">
        <dgm:presLayoutVars>
          <dgm:bulletEnabled val="1"/>
        </dgm:presLayoutVars>
      </dgm:prSet>
      <dgm:spPr/>
      <dgm:t>
        <a:bodyPr/>
        <a:lstStyle/>
        <a:p>
          <a:endParaRPr lang="zh-TW" altLang="en-US"/>
        </a:p>
      </dgm:t>
    </dgm:pt>
    <dgm:pt modelId="{96D84878-9F1C-074B-85D8-BB47F29D546A}" type="pres">
      <dgm:prSet presAssocID="{133E8466-62B2-3543-A3B6-42C1221D2E3B}" presName="space" presStyleCnt="0"/>
      <dgm:spPr/>
    </dgm:pt>
    <dgm:pt modelId="{F829CFFB-DF76-BA47-ADD9-B301AC896814}" type="pres">
      <dgm:prSet presAssocID="{2BD679DE-C2A7-1043-B04E-6FB690054EC0}" presName="composite" presStyleCnt="0"/>
      <dgm:spPr/>
    </dgm:pt>
    <dgm:pt modelId="{EE79D497-8B90-E740-86EF-A0D0F2064E66}" type="pres">
      <dgm:prSet presAssocID="{2BD679DE-C2A7-1043-B04E-6FB690054EC0}" presName="parTx" presStyleLbl="alignNode1" presStyleIdx="2" presStyleCnt="3">
        <dgm:presLayoutVars>
          <dgm:chMax val="0"/>
          <dgm:chPref val="0"/>
          <dgm:bulletEnabled val="1"/>
        </dgm:presLayoutVars>
      </dgm:prSet>
      <dgm:spPr/>
      <dgm:t>
        <a:bodyPr/>
        <a:lstStyle/>
        <a:p>
          <a:endParaRPr lang="zh-TW" altLang="en-US"/>
        </a:p>
      </dgm:t>
    </dgm:pt>
    <dgm:pt modelId="{A081DDA6-179E-5B4B-8073-9744A6603711}" type="pres">
      <dgm:prSet presAssocID="{2BD679DE-C2A7-1043-B04E-6FB690054EC0}" presName="desTx" presStyleLbl="alignAccFollowNode1" presStyleIdx="2" presStyleCnt="3">
        <dgm:presLayoutVars>
          <dgm:bulletEnabled val="1"/>
        </dgm:presLayoutVars>
      </dgm:prSet>
      <dgm:spPr/>
      <dgm:t>
        <a:bodyPr/>
        <a:lstStyle/>
        <a:p>
          <a:endParaRPr lang="zh-TW" altLang="en-US"/>
        </a:p>
      </dgm:t>
    </dgm:pt>
  </dgm:ptLst>
  <dgm:cxnLst>
    <dgm:cxn modelId="{85CAF668-0E18-1A42-9ABF-7FF4DCFE272B}" type="presOf" srcId="{4DB8CA7C-369E-774C-A511-2B521BDA5C32}" destId="{B8EA9539-8882-854A-8FCD-582E3287C968}" srcOrd="0" destOrd="1" presId="urn:microsoft.com/office/officeart/2005/8/layout/hList1"/>
    <dgm:cxn modelId="{C012DF13-2BAF-CA42-8871-A11DCB189A70}" type="presOf" srcId="{78BFBBC4-4D33-354A-80F2-1F5F3D4AC2F7}" destId="{8A80275A-EB8A-DE49-BD28-9B34B53B8A38}" srcOrd="0" destOrd="1" presId="urn:microsoft.com/office/officeart/2005/8/layout/hList1"/>
    <dgm:cxn modelId="{1C409912-9F61-984E-B763-7FA98E4D1B5D}" type="presOf" srcId="{2BD679DE-C2A7-1043-B04E-6FB690054EC0}" destId="{EE79D497-8B90-E740-86EF-A0D0F2064E66}" srcOrd="0" destOrd="0" presId="urn:microsoft.com/office/officeart/2005/8/layout/hList1"/>
    <dgm:cxn modelId="{E6FC89CE-259A-4B49-85B3-3DA50B78DEC5}" type="presOf" srcId="{B6EF2EE5-D56C-B445-A3EC-8760C120E8B9}" destId="{B8EA9539-8882-854A-8FCD-582E3287C968}" srcOrd="0" destOrd="0" presId="urn:microsoft.com/office/officeart/2005/8/layout/hList1"/>
    <dgm:cxn modelId="{B9353DEF-EF6B-8A43-A107-B6C4E45EA288}" srcId="{E14EADD9-B1BA-9549-AACC-3087DFBD8563}" destId="{139F0957-5005-CE49-A0DD-3D9DA7C71E52}" srcOrd="0" destOrd="0" parTransId="{F1A806E6-7198-9A40-9F9C-955DDD38726D}" sibTransId="{9C04FDD5-9D5A-9548-AE5A-8DAB2CACF747}"/>
    <dgm:cxn modelId="{C9C97FA6-1C9D-6242-A739-67E11F844413}" srcId="{E14EADD9-B1BA-9549-AACC-3087DFBD8563}" destId="{78BFBBC4-4D33-354A-80F2-1F5F3D4AC2F7}" srcOrd="1" destOrd="0" parTransId="{0C6D167F-F898-734A-B20F-EA7704D0AFF5}" sibTransId="{A77F0236-8F7D-BD43-B692-5D8314939457}"/>
    <dgm:cxn modelId="{95EFF1AE-BD78-7548-9675-9BB728057B1E}" srcId="{2BD679DE-C2A7-1043-B04E-6FB690054EC0}" destId="{D5FFDA0D-FC9A-634B-8743-8E83BBE2B47E}" srcOrd="1" destOrd="0" parTransId="{EA7F81EC-35D4-164B-AC58-692BA9E3787C}" sibTransId="{DC651A42-BEC8-8D4A-8423-5242E83F1669}"/>
    <dgm:cxn modelId="{9D12534C-3754-974F-8BBC-0582CFEF847C}" type="presOf" srcId="{139F0957-5005-CE49-A0DD-3D9DA7C71E52}" destId="{8A80275A-EB8A-DE49-BD28-9B34B53B8A38}" srcOrd="0" destOrd="0" presId="urn:microsoft.com/office/officeart/2005/8/layout/hList1"/>
    <dgm:cxn modelId="{A1667A44-5750-F041-9326-6DE1F798EEB9}" type="presOf" srcId="{AE72B79A-2B3C-894B-843C-21BA93F8355F}" destId="{8ADCBD22-8EAD-104A-BB50-20550DABA6C7}" srcOrd="0" destOrd="0" presId="urn:microsoft.com/office/officeart/2005/8/layout/hList1"/>
    <dgm:cxn modelId="{42E64E29-0134-5D49-8922-F10A6B1949A9}" type="presOf" srcId="{E14EADD9-B1BA-9549-AACC-3087DFBD8563}" destId="{AAA453A1-108B-9846-90B5-7DECC49B12EC}" srcOrd="0" destOrd="0" presId="urn:microsoft.com/office/officeart/2005/8/layout/hList1"/>
    <dgm:cxn modelId="{85B00A8E-C811-674F-AFAA-FCB7AA4A9826}" type="presOf" srcId="{D5FFDA0D-FC9A-634B-8743-8E83BBE2B47E}" destId="{A081DDA6-179E-5B4B-8073-9744A6603711}" srcOrd="0" destOrd="1" presId="urn:microsoft.com/office/officeart/2005/8/layout/hList1"/>
    <dgm:cxn modelId="{3864FA39-6155-1147-9A02-351C62C317A5}" srcId="{AE72B79A-2B3C-894B-843C-21BA93F8355F}" destId="{2BD679DE-C2A7-1043-B04E-6FB690054EC0}" srcOrd="2" destOrd="0" parTransId="{A4F0CA4C-4B79-2849-8A92-9782FFBC9C71}" sibTransId="{DCF5167C-164F-704F-A3F2-CFF731EDC211}"/>
    <dgm:cxn modelId="{DDCB95F9-ECB5-6A43-B56A-AF99C299EF0C}" srcId="{AE72B79A-2B3C-894B-843C-21BA93F8355F}" destId="{E14EADD9-B1BA-9549-AACC-3087DFBD8563}" srcOrd="1" destOrd="0" parTransId="{AAD7178A-A2CC-D34A-9465-0C107DD3995B}" sibTransId="{133E8466-62B2-3543-A3B6-42C1221D2E3B}"/>
    <dgm:cxn modelId="{D33845AB-BAC4-B247-AAF2-DFFD91782D6A}" type="presOf" srcId="{1D8D2196-5B7D-9E4A-8E3B-4B2C5E9861CA}" destId="{A081DDA6-179E-5B4B-8073-9744A6603711}" srcOrd="0" destOrd="0" presId="urn:microsoft.com/office/officeart/2005/8/layout/hList1"/>
    <dgm:cxn modelId="{C326C4C6-D6FF-B24F-9C18-6C841061AEF0}" srcId="{AE72B79A-2B3C-894B-843C-21BA93F8355F}" destId="{013745F3-CB7B-364E-99F1-F58C963CEC42}" srcOrd="0" destOrd="0" parTransId="{AD6093B5-A268-DE49-9D76-2D9A5453361E}" sibTransId="{F8DAC25F-3A88-8646-B672-419423B54D87}"/>
    <dgm:cxn modelId="{799C0F95-5AA7-CD4A-BBD5-3F2A17516F30}" type="presOf" srcId="{013745F3-CB7B-364E-99F1-F58C963CEC42}" destId="{45DA29BC-F761-0F4F-A5BA-5ED1A88CC663}" srcOrd="0" destOrd="0" presId="urn:microsoft.com/office/officeart/2005/8/layout/hList1"/>
    <dgm:cxn modelId="{FE62C1D3-9905-6042-86FF-C7F9F89FD804}" srcId="{2BD679DE-C2A7-1043-B04E-6FB690054EC0}" destId="{1D8D2196-5B7D-9E4A-8E3B-4B2C5E9861CA}" srcOrd="0" destOrd="0" parTransId="{9775F7AC-0650-D647-ABD0-0EA22D2676AC}" sibTransId="{74BD1CD3-D734-164A-BED8-115446CB8F01}"/>
    <dgm:cxn modelId="{B3AB0392-5005-B142-88CE-F5C285EB3A43}" srcId="{013745F3-CB7B-364E-99F1-F58C963CEC42}" destId="{4DB8CA7C-369E-774C-A511-2B521BDA5C32}" srcOrd="1" destOrd="0" parTransId="{7E071684-E547-F845-9A58-5AE25C4F2B8C}" sibTransId="{18288CE8-361B-6645-9F1E-B373F5DE8841}"/>
    <dgm:cxn modelId="{7A59FA55-EEC2-634E-9FE5-CAA0A519B91C}" srcId="{013745F3-CB7B-364E-99F1-F58C963CEC42}" destId="{B6EF2EE5-D56C-B445-A3EC-8760C120E8B9}" srcOrd="0" destOrd="0" parTransId="{39823F01-E773-5947-9ED3-9BA07209BEEB}" sibTransId="{BC69F720-118E-914D-9A06-BE41A1C3120E}"/>
    <dgm:cxn modelId="{D65471DA-7E71-6A4E-9090-B1324084B1C1}" type="presParOf" srcId="{8ADCBD22-8EAD-104A-BB50-20550DABA6C7}" destId="{E0A46945-6D0B-E043-BF4E-8AB680A92592}" srcOrd="0" destOrd="0" presId="urn:microsoft.com/office/officeart/2005/8/layout/hList1"/>
    <dgm:cxn modelId="{D27D2920-16A1-CB47-8D69-DD15ECB96001}" type="presParOf" srcId="{E0A46945-6D0B-E043-BF4E-8AB680A92592}" destId="{45DA29BC-F761-0F4F-A5BA-5ED1A88CC663}" srcOrd="0" destOrd="0" presId="urn:microsoft.com/office/officeart/2005/8/layout/hList1"/>
    <dgm:cxn modelId="{F0875BF9-5FEE-5243-BD40-235A9AD09653}" type="presParOf" srcId="{E0A46945-6D0B-E043-BF4E-8AB680A92592}" destId="{B8EA9539-8882-854A-8FCD-582E3287C968}" srcOrd="1" destOrd="0" presId="urn:microsoft.com/office/officeart/2005/8/layout/hList1"/>
    <dgm:cxn modelId="{A2B7DFD7-E0BA-BA49-B1BB-09F8B3F4FC9B}" type="presParOf" srcId="{8ADCBD22-8EAD-104A-BB50-20550DABA6C7}" destId="{C61E75A9-3CCA-7945-8612-B8D9A13B9BB1}" srcOrd="1" destOrd="0" presId="urn:microsoft.com/office/officeart/2005/8/layout/hList1"/>
    <dgm:cxn modelId="{B1403B44-9F92-794C-AF79-5185863831C6}" type="presParOf" srcId="{8ADCBD22-8EAD-104A-BB50-20550DABA6C7}" destId="{FD7D7870-D287-404F-B39F-B5342681F5CB}" srcOrd="2" destOrd="0" presId="urn:microsoft.com/office/officeart/2005/8/layout/hList1"/>
    <dgm:cxn modelId="{3C2F6299-640F-F045-8064-6124D2254AD2}" type="presParOf" srcId="{FD7D7870-D287-404F-B39F-B5342681F5CB}" destId="{AAA453A1-108B-9846-90B5-7DECC49B12EC}" srcOrd="0" destOrd="0" presId="urn:microsoft.com/office/officeart/2005/8/layout/hList1"/>
    <dgm:cxn modelId="{64055FDA-D368-FC4A-ADDB-9EE2BD36B4D6}" type="presParOf" srcId="{FD7D7870-D287-404F-B39F-B5342681F5CB}" destId="{8A80275A-EB8A-DE49-BD28-9B34B53B8A38}" srcOrd="1" destOrd="0" presId="urn:microsoft.com/office/officeart/2005/8/layout/hList1"/>
    <dgm:cxn modelId="{EFC7DB5A-F5F4-1942-99F0-5A6604870821}" type="presParOf" srcId="{8ADCBD22-8EAD-104A-BB50-20550DABA6C7}" destId="{96D84878-9F1C-074B-85D8-BB47F29D546A}" srcOrd="3" destOrd="0" presId="urn:microsoft.com/office/officeart/2005/8/layout/hList1"/>
    <dgm:cxn modelId="{EAFD7132-BAAE-784A-92E7-113D89404371}" type="presParOf" srcId="{8ADCBD22-8EAD-104A-BB50-20550DABA6C7}" destId="{F829CFFB-DF76-BA47-ADD9-B301AC896814}" srcOrd="4" destOrd="0" presId="urn:microsoft.com/office/officeart/2005/8/layout/hList1"/>
    <dgm:cxn modelId="{6559F3D5-4B8A-DD4F-B958-E29D897EF224}" type="presParOf" srcId="{F829CFFB-DF76-BA47-ADD9-B301AC896814}" destId="{EE79D497-8B90-E740-86EF-A0D0F2064E66}" srcOrd="0" destOrd="0" presId="urn:microsoft.com/office/officeart/2005/8/layout/hList1"/>
    <dgm:cxn modelId="{1216ED1C-5A91-3947-9C7D-74365BB557C1}" type="presParOf" srcId="{F829CFFB-DF76-BA47-ADD9-B301AC896814}" destId="{A081DDA6-179E-5B4B-8073-9744A6603711}"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A2D56E-2C21-4943-BCA1-22B2F24A7BFE}">
      <dsp:nvSpPr>
        <dsp:cNvPr id="0" name=""/>
        <dsp:cNvSpPr/>
      </dsp:nvSpPr>
      <dsp:spPr>
        <a:xfrm>
          <a:off x="2051083" y="423765"/>
          <a:ext cx="2868902" cy="3138743"/>
        </a:xfrm>
        <a:prstGeom prst="ellipse">
          <a:avLst/>
        </a:prstGeom>
        <a:solidFill>
          <a:schemeClr val="accent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r>
            <a:rPr lang="zh-TW" altLang="en-US" sz="3100" kern="1200" dirty="0" smtClean="0"/>
            <a:t>報告</a:t>
          </a:r>
          <a:endParaRPr lang="zh-TW" altLang="en-US" sz="3100" kern="1200" dirty="0"/>
        </a:p>
      </dsp:txBody>
      <dsp:txXfrm>
        <a:off x="2471224" y="883423"/>
        <a:ext cx="2028620" cy="2219427"/>
      </dsp:txXfrm>
    </dsp:sp>
    <dsp:sp modelId="{25C55857-F798-4F58-9765-ADA0265D0F3C}">
      <dsp:nvSpPr>
        <dsp:cNvPr id="0" name=""/>
        <dsp:cNvSpPr/>
      </dsp:nvSpPr>
      <dsp:spPr>
        <a:xfrm>
          <a:off x="3685533" y="0"/>
          <a:ext cx="403796" cy="4042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1CEC670-5F51-46BB-9744-5B39B3CE61F0}">
      <dsp:nvSpPr>
        <dsp:cNvPr id="0" name=""/>
        <dsp:cNvSpPr/>
      </dsp:nvSpPr>
      <dsp:spPr>
        <a:xfrm>
          <a:off x="2729682" y="3528094"/>
          <a:ext cx="292789" cy="2926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325CC03-14B6-4D51-9889-566AA7ABF6D4}">
      <dsp:nvSpPr>
        <dsp:cNvPr id="0" name=""/>
        <dsp:cNvSpPr/>
      </dsp:nvSpPr>
      <dsp:spPr>
        <a:xfrm>
          <a:off x="5478778" y="1639688"/>
          <a:ext cx="292789" cy="2926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5075333-96B6-4EC6-977F-96406ECCDEE3}">
      <dsp:nvSpPr>
        <dsp:cNvPr id="0" name=""/>
        <dsp:cNvSpPr/>
      </dsp:nvSpPr>
      <dsp:spPr>
        <a:xfrm>
          <a:off x="4079645" y="3839125"/>
          <a:ext cx="403796" cy="4042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99A98-C3BD-455C-83B8-B331A63115D7}">
      <dsp:nvSpPr>
        <dsp:cNvPr id="0" name=""/>
        <dsp:cNvSpPr/>
      </dsp:nvSpPr>
      <dsp:spPr>
        <a:xfrm>
          <a:off x="2811633" y="573836"/>
          <a:ext cx="292789" cy="2926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E71E54B-1950-4D22-A44F-7589769B13E3}">
      <dsp:nvSpPr>
        <dsp:cNvPr id="0" name=""/>
        <dsp:cNvSpPr/>
      </dsp:nvSpPr>
      <dsp:spPr>
        <a:xfrm>
          <a:off x="1890053" y="2249288"/>
          <a:ext cx="292789" cy="2926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B30BE1-3914-463C-B9D8-64AA126DB8D7}">
      <dsp:nvSpPr>
        <dsp:cNvPr id="0" name=""/>
        <dsp:cNvSpPr/>
      </dsp:nvSpPr>
      <dsp:spPr>
        <a:xfrm>
          <a:off x="900426" y="466591"/>
          <a:ext cx="1476614" cy="1476586"/>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r>
            <a:rPr lang="zh-TW" altLang="en-US" sz="3100" kern="1200" dirty="0" smtClean="0"/>
            <a:t>講課</a:t>
          </a:r>
          <a:endParaRPr lang="zh-TW" altLang="en-US" sz="3100" kern="1200" dirty="0"/>
        </a:p>
      </dsp:txBody>
      <dsp:txXfrm>
        <a:off x="1116671" y="682832"/>
        <a:ext cx="1044124" cy="1044104"/>
      </dsp:txXfrm>
    </dsp:sp>
    <dsp:sp modelId="{D26C6A27-2CEB-4622-B09C-1BAAF83F4A0F}">
      <dsp:nvSpPr>
        <dsp:cNvPr id="0" name=""/>
        <dsp:cNvSpPr/>
      </dsp:nvSpPr>
      <dsp:spPr>
        <a:xfrm>
          <a:off x="3825905" y="998322"/>
          <a:ext cx="403796" cy="4042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479570-5F8C-476C-8687-5F3BF9BD945F}">
      <dsp:nvSpPr>
        <dsp:cNvPr id="0" name=""/>
        <dsp:cNvSpPr/>
      </dsp:nvSpPr>
      <dsp:spPr>
        <a:xfrm>
          <a:off x="616827" y="2729924"/>
          <a:ext cx="730112" cy="73043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86F1BAD-659C-4DF9-98C0-99EC1DB911DF}">
      <dsp:nvSpPr>
        <dsp:cNvPr id="0" name=""/>
        <dsp:cNvSpPr/>
      </dsp:nvSpPr>
      <dsp:spPr>
        <a:xfrm>
          <a:off x="4246498" y="0"/>
          <a:ext cx="1476614" cy="1476586"/>
        </a:xfrm>
        <a:prstGeom prst="ellipse">
          <a:avLst/>
        </a:prstGeom>
        <a:solidFill>
          <a:srgbClr val="C0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r>
            <a:rPr lang="zh-TW" altLang="en-US" sz="3100" kern="1200" dirty="0" smtClean="0"/>
            <a:t>面試</a:t>
          </a:r>
          <a:endParaRPr lang="zh-TW" altLang="en-US" sz="3100" kern="1200" dirty="0"/>
        </a:p>
      </dsp:txBody>
      <dsp:txXfrm>
        <a:off x="4462743" y="216241"/>
        <a:ext cx="1044124" cy="1044104"/>
      </dsp:txXfrm>
    </dsp:sp>
    <dsp:sp modelId="{89F1DD59-2AF9-4A31-A943-5ED91D59BD8E}">
      <dsp:nvSpPr>
        <dsp:cNvPr id="0" name=""/>
        <dsp:cNvSpPr/>
      </dsp:nvSpPr>
      <dsp:spPr>
        <a:xfrm>
          <a:off x="5053882" y="1557528"/>
          <a:ext cx="403796" cy="404232"/>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17B9288-36BC-4C0A-B104-EBDDE341262C}">
      <dsp:nvSpPr>
        <dsp:cNvPr id="0" name=""/>
        <dsp:cNvSpPr/>
      </dsp:nvSpPr>
      <dsp:spPr>
        <a:xfrm>
          <a:off x="338937" y="3599078"/>
          <a:ext cx="292789" cy="2926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82BAF2C-0525-4ACF-9F97-4DA66BBD8A52}">
      <dsp:nvSpPr>
        <dsp:cNvPr id="0" name=""/>
        <dsp:cNvSpPr/>
      </dsp:nvSpPr>
      <dsp:spPr>
        <a:xfrm>
          <a:off x="3256406" y="3182383"/>
          <a:ext cx="292789" cy="2926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6B92A05-31D6-4811-AA42-8680C5831EC7}">
      <dsp:nvSpPr>
        <dsp:cNvPr id="0" name=""/>
        <dsp:cNvSpPr/>
      </dsp:nvSpPr>
      <dsp:spPr>
        <a:xfrm>
          <a:off x="4083128" y="2009243"/>
          <a:ext cx="1476614" cy="1476586"/>
        </a:xfrm>
        <a:prstGeom prst="ellipse">
          <a:avLst/>
        </a:prstGeom>
        <a:solidFill>
          <a:schemeClr val="accent6">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r>
            <a:rPr lang="zh-TW" altLang="en-US" sz="3100" kern="1200" dirty="0" smtClean="0"/>
            <a:t>說明</a:t>
          </a:r>
          <a:endParaRPr lang="zh-TW" altLang="en-US" sz="3100" kern="1200" dirty="0"/>
        </a:p>
      </dsp:txBody>
      <dsp:txXfrm>
        <a:off x="4299373" y="2225484"/>
        <a:ext cx="1044124" cy="1044104"/>
      </dsp:txXfrm>
    </dsp:sp>
    <dsp:sp modelId="{1F2293C8-BEA7-409E-A674-ED297F20E5D2}">
      <dsp:nvSpPr>
        <dsp:cNvPr id="0" name=""/>
        <dsp:cNvSpPr/>
      </dsp:nvSpPr>
      <dsp:spPr>
        <a:xfrm>
          <a:off x="5895985" y="2626969"/>
          <a:ext cx="292789" cy="2926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454DEF-81ED-4F92-9A44-03D6025B7A54}">
      <dsp:nvSpPr>
        <dsp:cNvPr id="0" name=""/>
        <dsp:cNvSpPr/>
      </dsp:nvSpPr>
      <dsp:spPr>
        <a:xfrm>
          <a:off x="1353985" y="2799083"/>
          <a:ext cx="1476614" cy="1476586"/>
        </a:xfrm>
        <a:prstGeom prst="ellipse">
          <a:avLst/>
        </a:prstGeom>
        <a:solidFill>
          <a:schemeClr val="accent3">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r>
            <a:rPr lang="zh-TW" altLang="en-US" sz="3100" kern="1200" dirty="0" smtClean="0"/>
            <a:t>宣傳</a:t>
          </a:r>
          <a:endParaRPr lang="zh-TW" altLang="en-US" sz="3100" kern="1200" dirty="0"/>
        </a:p>
      </dsp:txBody>
      <dsp:txXfrm>
        <a:off x="1570230" y="3015324"/>
        <a:ext cx="1044124" cy="1044104"/>
      </dsp:txXfrm>
    </dsp:sp>
    <dsp:sp modelId="{56744405-5A1F-448E-A250-FC1DE9081A7B}">
      <dsp:nvSpPr>
        <dsp:cNvPr id="0" name=""/>
        <dsp:cNvSpPr/>
      </dsp:nvSpPr>
      <dsp:spPr>
        <a:xfrm>
          <a:off x="3392743" y="3892228"/>
          <a:ext cx="292789" cy="2926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09BD84-4F17-44DB-8C0C-F7B4DAEFDC0B}">
      <dsp:nvSpPr>
        <dsp:cNvPr id="0" name=""/>
        <dsp:cNvSpPr/>
      </dsp:nvSpPr>
      <dsp:spPr>
        <a:xfrm rot="5400000">
          <a:off x="6256395" y="-2652326"/>
          <a:ext cx="743468" cy="6238240"/>
        </a:xfrm>
        <a:prstGeom prst="round2SameRect">
          <a:avLst/>
        </a:prstGeom>
        <a:solidFill>
          <a:schemeClr val="accent6">
            <a:alpha val="90000"/>
            <a:tint val="40000"/>
            <a:hueOff val="0"/>
            <a:satOff val="0"/>
            <a:lumOff val="0"/>
            <a:alphaOff val="0"/>
          </a:schemeClr>
        </a:solidFill>
        <a:ln w="25400" cap="flat" cmpd="sng" algn="ctr">
          <a:solidFill>
            <a:schemeClr val="accent6">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zh-TW" altLang="en-US" sz="1900" kern="1200" baseline="0" dirty="0" smtClean="0">
              <a:latin typeface="Times New Roman" panose="02020603050405020304" pitchFamily="18" charset="0"/>
              <a:ea typeface="標楷體" panose="03000509000000000000" pitchFamily="65" charset="-120"/>
            </a:rPr>
            <a:t>接受創新的</a:t>
          </a:r>
          <a:r>
            <a:rPr lang="en-US" altLang="zh-TW" sz="1900" kern="1200" baseline="0" dirty="0" smtClean="0">
              <a:latin typeface="Times New Roman" panose="02020603050405020304" pitchFamily="18" charset="0"/>
              <a:ea typeface="標楷體" panose="03000509000000000000" pitchFamily="65" charset="-120"/>
            </a:rPr>
            <a:t>ideas</a:t>
          </a:r>
          <a:r>
            <a:rPr lang="zh-TW" altLang="en-US" sz="1900" kern="1200" baseline="0" dirty="0" smtClean="0">
              <a:latin typeface="Times New Roman" panose="02020603050405020304" pitchFamily="18" charset="0"/>
              <a:ea typeface="標楷體" panose="03000509000000000000" pitchFamily="65" charset="-120"/>
            </a:rPr>
            <a:t>，但要確信別人已把所有細節都想清楚才會採取</a:t>
          </a:r>
          <a:endParaRPr lang="zh-TW" altLang="en-US" sz="1900" kern="1200" baseline="0" dirty="0">
            <a:latin typeface="Times New Roman" panose="02020603050405020304" pitchFamily="18" charset="0"/>
            <a:ea typeface="標楷體" panose="03000509000000000000" pitchFamily="65" charset="-120"/>
          </a:endParaRPr>
        </a:p>
      </dsp:txBody>
      <dsp:txXfrm rot="-5400000">
        <a:off x="3509010" y="131352"/>
        <a:ext cx="6201947" cy="670882"/>
      </dsp:txXfrm>
    </dsp:sp>
    <dsp:sp modelId="{A15188D4-1F56-4EAC-847E-AA75BAC89506}">
      <dsp:nvSpPr>
        <dsp:cNvPr id="0" name=""/>
        <dsp:cNvSpPr/>
      </dsp:nvSpPr>
      <dsp:spPr>
        <a:xfrm>
          <a:off x="0" y="2125"/>
          <a:ext cx="3509010" cy="929335"/>
        </a:xfrm>
        <a:prstGeom prst="roundRect">
          <a:avLst/>
        </a:prstGeom>
        <a:solidFill>
          <a:schemeClr val="accent6">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80010" rIns="160020" bIns="80010" numCol="1" spcCol="1270" anchor="ctr" anchorCtr="0">
          <a:noAutofit/>
        </a:bodyPr>
        <a:lstStyle/>
        <a:p>
          <a:pPr lvl="0" algn="ctr" defTabSz="1866900">
            <a:lnSpc>
              <a:spcPct val="90000"/>
            </a:lnSpc>
            <a:spcBef>
              <a:spcPct val="0"/>
            </a:spcBef>
            <a:spcAft>
              <a:spcPct val="35000"/>
            </a:spcAft>
          </a:pPr>
          <a:r>
            <a:rPr lang="en-US" altLang="zh-TW" sz="4200" kern="1200" baseline="0" dirty="0" smtClean="0">
              <a:latin typeface="Times New Roman" panose="02020603050405020304" pitchFamily="18" charset="0"/>
              <a:ea typeface="標楷體" panose="03000509000000000000" pitchFamily="65" charset="-120"/>
            </a:rPr>
            <a:t>Charismatics</a:t>
          </a:r>
          <a:endParaRPr lang="zh-TW" altLang="en-US" sz="4200" kern="1200" baseline="0" dirty="0">
            <a:latin typeface="Times New Roman" panose="02020603050405020304" pitchFamily="18" charset="0"/>
            <a:ea typeface="標楷體" panose="03000509000000000000" pitchFamily="65" charset="-120"/>
          </a:endParaRPr>
        </a:p>
      </dsp:txBody>
      <dsp:txXfrm>
        <a:off x="45366" y="47491"/>
        <a:ext cx="3418278" cy="838603"/>
      </dsp:txXfrm>
    </dsp:sp>
    <dsp:sp modelId="{6022B158-C869-4D9B-8A38-E4543BBFBFA8}">
      <dsp:nvSpPr>
        <dsp:cNvPr id="0" name=""/>
        <dsp:cNvSpPr/>
      </dsp:nvSpPr>
      <dsp:spPr>
        <a:xfrm rot="5400000">
          <a:off x="6256395" y="-1676524"/>
          <a:ext cx="743468" cy="6238240"/>
        </a:xfrm>
        <a:prstGeom prst="round2SameRect">
          <a:avLst/>
        </a:prstGeom>
        <a:solidFill>
          <a:schemeClr val="accent6">
            <a:alpha val="90000"/>
            <a:tint val="40000"/>
            <a:hueOff val="0"/>
            <a:satOff val="0"/>
            <a:lumOff val="0"/>
            <a:alphaOff val="0"/>
          </a:schemeClr>
        </a:solidFill>
        <a:ln w="25400" cap="flat" cmpd="sng" algn="ctr">
          <a:solidFill>
            <a:schemeClr val="accent6">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zh-TW" altLang="en-US" sz="1900" kern="1200" baseline="0" dirty="0" smtClean="0">
              <a:latin typeface="Times New Roman" panose="02020603050405020304" pitchFamily="18" charset="0"/>
              <a:ea typeface="標楷體" panose="03000509000000000000" pitchFamily="65" charset="-120"/>
            </a:rPr>
            <a:t>仔細思考過所有選項的利弊得失才會做決策</a:t>
          </a:r>
          <a:endParaRPr lang="zh-TW" altLang="en-US" sz="1900" kern="1200" baseline="0" dirty="0">
            <a:latin typeface="Times New Roman" panose="02020603050405020304" pitchFamily="18" charset="0"/>
            <a:ea typeface="標楷體" panose="03000509000000000000" pitchFamily="65" charset="-120"/>
          </a:endParaRPr>
        </a:p>
      </dsp:txBody>
      <dsp:txXfrm rot="-5400000">
        <a:off x="3509010" y="1107154"/>
        <a:ext cx="6201947" cy="670882"/>
      </dsp:txXfrm>
    </dsp:sp>
    <dsp:sp modelId="{CEFD1CD2-9806-4902-8B6C-9208640E3A39}">
      <dsp:nvSpPr>
        <dsp:cNvPr id="0" name=""/>
        <dsp:cNvSpPr/>
      </dsp:nvSpPr>
      <dsp:spPr>
        <a:xfrm>
          <a:off x="0" y="977927"/>
          <a:ext cx="3509010" cy="929335"/>
        </a:xfrm>
        <a:prstGeom prst="roundRect">
          <a:avLst/>
        </a:prstGeom>
        <a:solidFill>
          <a:schemeClr val="accent6">
            <a:shade val="80000"/>
            <a:hueOff val="0"/>
            <a:satOff val="-5869"/>
            <a:lumOff val="760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80010" rIns="160020" bIns="80010" numCol="1" spcCol="1270" anchor="ctr" anchorCtr="0">
          <a:noAutofit/>
        </a:bodyPr>
        <a:lstStyle/>
        <a:p>
          <a:pPr lvl="0" algn="ctr" defTabSz="1866900">
            <a:lnSpc>
              <a:spcPct val="90000"/>
            </a:lnSpc>
            <a:spcBef>
              <a:spcPct val="0"/>
            </a:spcBef>
            <a:spcAft>
              <a:spcPct val="35000"/>
            </a:spcAft>
          </a:pPr>
          <a:r>
            <a:rPr lang="en-US" altLang="zh-TW" sz="4200" kern="1200" baseline="0" dirty="0" smtClean="0">
              <a:latin typeface="Times New Roman" panose="02020603050405020304" pitchFamily="18" charset="0"/>
              <a:ea typeface="標楷體" panose="03000509000000000000" pitchFamily="65" charset="-120"/>
            </a:rPr>
            <a:t>Thinkers</a:t>
          </a:r>
          <a:endParaRPr lang="zh-TW" altLang="en-US" sz="4200" kern="1200" baseline="0" dirty="0">
            <a:latin typeface="Times New Roman" panose="02020603050405020304" pitchFamily="18" charset="0"/>
            <a:ea typeface="標楷體" panose="03000509000000000000" pitchFamily="65" charset="-120"/>
          </a:endParaRPr>
        </a:p>
      </dsp:txBody>
      <dsp:txXfrm>
        <a:off x="45366" y="1023293"/>
        <a:ext cx="3418278" cy="838603"/>
      </dsp:txXfrm>
    </dsp:sp>
    <dsp:sp modelId="{84D3995F-FD6C-4AA0-8DDC-3E16CD034BD5}">
      <dsp:nvSpPr>
        <dsp:cNvPr id="0" name=""/>
        <dsp:cNvSpPr/>
      </dsp:nvSpPr>
      <dsp:spPr>
        <a:xfrm rot="5400000">
          <a:off x="6256395" y="-700723"/>
          <a:ext cx="743468" cy="6238240"/>
        </a:xfrm>
        <a:prstGeom prst="round2SameRect">
          <a:avLst/>
        </a:prstGeom>
        <a:solidFill>
          <a:schemeClr val="accent6">
            <a:alpha val="90000"/>
            <a:tint val="40000"/>
            <a:hueOff val="0"/>
            <a:satOff val="0"/>
            <a:lumOff val="0"/>
            <a:alphaOff val="0"/>
          </a:schemeClr>
        </a:solidFill>
        <a:ln w="25400" cap="flat" cmpd="sng" algn="ctr">
          <a:solidFill>
            <a:schemeClr val="accent6">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zh-TW" altLang="en-US" sz="1900" kern="1200" baseline="0" dirty="0" smtClean="0">
              <a:latin typeface="Times New Roman" panose="02020603050405020304" pitchFamily="18" charset="0"/>
              <a:ea typeface="標楷體" panose="03000509000000000000" pitchFamily="65" charset="-120"/>
            </a:rPr>
            <a:t>質疑每項資訊，和他的理念不合的都不信</a:t>
          </a:r>
          <a:endParaRPr lang="zh-TW" altLang="en-US" sz="1900" kern="1200" baseline="0" dirty="0">
            <a:latin typeface="Times New Roman" panose="02020603050405020304" pitchFamily="18" charset="0"/>
            <a:ea typeface="標楷體" panose="03000509000000000000" pitchFamily="65" charset="-120"/>
          </a:endParaRPr>
        </a:p>
      </dsp:txBody>
      <dsp:txXfrm rot="-5400000">
        <a:off x="3509010" y="2082955"/>
        <a:ext cx="6201947" cy="670882"/>
      </dsp:txXfrm>
    </dsp:sp>
    <dsp:sp modelId="{A90C2968-2474-4A56-9EF3-BBD719215C8F}">
      <dsp:nvSpPr>
        <dsp:cNvPr id="0" name=""/>
        <dsp:cNvSpPr/>
      </dsp:nvSpPr>
      <dsp:spPr>
        <a:xfrm>
          <a:off x="0" y="1953729"/>
          <a:ext cx="3509010" cy="929335"/>
        </a:xfrm>
        <a:prstGeom prst="roundRect">
          <a:avLst/>
        </a:prstGeom>
        <a:solidFill>
          <a:schemeClr val="accent6">
            <a:shade val="80000"/>
            <a:hueOff val="0"/>
            <a:satOff val="-11738"/>
            <a:lumOff val="1521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80010" rIns="160020" bIns="80010" numCol="1" spcCol="1270" anchor="ctr" anchorCtr="0">
          <a:noAutofit/>
        </a:bodyPr>
        <a:lstStyle/>
        <a:p>
          <a:pPr lvl="0" algn="ctr" defTabSz="1866900">
            <a:lnSpc>
              <a:spcPct val="90000"/>
            </a:lnSpc>
            <a:spcBef>
              <a:spcPct val="0"/>
            </a:spcBef>
            <a:spcAft>
              <a:spcPct val="35000"/>
            </a:spcAft>
          </a:pPr>
          <a:r>
            <a:rPr lang="en-US" altLang="zh-TW" sz="4200" kern="1200" baseline="0" dirty="0" smtClean="0">
              <a:latin typeface="Times New Roman" panose="02020603050405020304" pitchFamily="18" charset="0"/>
              <a:ea typeface="標楷體" panose="03000509000000000000" pitchFamily="65" charset="-120"/>
            </a:rPr>
            <a:t>Skeptics</a:t>
          </a:r>
          <a:endParaRPr lang="zh-TW" altLang="en-US" sz="4200" kern="1200" baseline="0" dirty="0">
            <a:latin typeface="Times New Roman" panose="02020603050405020304" pitchFamily="18" charset="0"/>
            <a:ea typeface="標楷體" panose="03000509000000000000" pitchFamily="65" charset="-120"/>
          </a:endParaRPr>
        </a:p>
      </dsp:txBody>
      <dsp:txXfrm>
        <a:off x="45366" y="1999095"/>
        <a:ext cx="3418278" cy="838603"/>
      </dsp:txXfrm>
    </dsp:sp>
    <dsp:sp modelId="{F09C6A17-39B7-4A86-B615-A9789B50C2A4}">
      <dsp:nvSpPr>
        <dsp:cNvPr id="0" name=""/>
        <dsp:cNvSpPr/>
      </dsp:nvSpPr>
      <dsp:spPr>
        <a:xfrm rot="5400000">
          <a:off x="6256395" y="275078"/>
          <a:ext cx="743468" cy="6238240"/>
        </a:xfrm>
        <a:prstGeom prst="round2SameRect">
          <a:avLst/>
        </a:prstGeom>
        <a:solidFill>
          <a:schemeClr val="accent6">
            <a:alpha val="90000"/>
            <a:tint val="40000"/>
            <a:hueOff val="0"/>
            <a:satOff val="0"/>
            <a:lumOff val="0"/>
            <a:alphaOff val="0"/>
          </a:schemeClr>
        </a:solidFill>
        <a:ln w="25400" cap="flat" cmpd="sng" algn="ctr">
          <a:solidFill>
            <a:schemeClr val="accent6">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zh-TW" altLang="en-US" sz="1900" kern="1200" baseline="0" dirty="0" smtClean="0">
              <a:latin typeface="Times New Roman" panose="02020603050405020304" pitchFamily="18" charset="0"/>
              <a:ea typeface="標楷體" panose="03000509000000000000" pitchFamily="65" charset="-120"/>
            </a:rPr>
            <a:t>其他他信任的人也曾這麼做</a:t>
          </a:r>
          <a:endParaRPr lang="zh-TW" altLang="en-US" sz="1900" kern="1200" baseline="0" dirty="0">
            <a:latin typeface="Times New Roman" panose="02020603050405020304" pitchFamily="18" charset="0"/>
            <a:ea typeface="標楷體" panose="03000509000000000000" pitchFamily="65" charset="-120"/>
          </a:endParaRPr>
        </a:p>
      </dsp:txBody>
      <dsp:txXfrm rot="-5400000">
        <a:off x="3509010" y="3058757"/>
        <a:ext cx="6201947" cy="670882"/>
      </dsp:txXfrm>
    </dsp:sp>
    <dsp:sp modelId="{0537BA5B-886B-402E-A393-B9FBF2D2BD91}">
      <dsp:nvSpPr>
        <dsp:cNvPr id="0" name=""/>
        <dsp:cNvSpPr/>
      </dsp:nvSpPr>
      <dsp:spPr>
        <a:xfrm>
          <a:off x="0" y="2929531"/>
          <a:ext cx="3509010" cy="929335"/>
        </a:xfrm>
        <a:prstGeom prst="roundRect">
          <a:avLst/>
        </a:prstGeom>
        <a:solidFill>
          <a:schemeClr val="accent6">
            <a:shade val="80000"/>
            <a:hueOff val="0"/>
            <a:satOff val="-17607"/>
            <a:lumOff val="2281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80010" rIns="160020" bIns="80010" numCol="1" spcCol="1270" anchor="ctr" anchorCtr="0">
          <a:noAutofit/>
        </a:bodyPr>
        <a:lstStyle/>
        <a:p>
          <a:pPr lvl="0" algn="ctr" defTabSz="1866900">
            <a:lnSpc>
              <a:spcPct val="90000"/>
            </a:lnSpc>
            <a:spcBef>
              <a:spcPct val="0"/>
            </a:spcBef>
            <a:spcAft>
              <a:spcPct val="35000"/>
            </a:spcAft>
          </a:pPr>
          <a:r>
            <a:rPr lang="en-US" altLang="zh-TW" sz="4200" kern="1200" baseline="0" dirty="0" smtClean="0">
              <a:latin typeface="Times New Roman" panose="02020603050405020304" pitchFamily="18" charset="0"/>
              <a:ea typeface="標楷體" panose="03000509000000000000" pitchFamily="65" charset="-120"/>
            </a:rPr>
            <a:t>Followers</a:t>
          </a:r>
          <a:endParaRPr lang="zh-TW" altLang="en-US" sz="4200" kern="1200" baseline="0" dirty="0">
            <a:latin typeface="Times New Roman" panose="02020603050405020304" pitchFamily="18" charset="0"/>
            <a:ea typeface="標楷體" panose="03000509000000000000" pitchFamily="65" charset="-120"/>
          </a:endParaRPr>
        </a:p>
      </dsp:txBody>
      <dsp:txXfrm>
        <a:off x="45366" y="2974897"/>
        <a:ext cx="3418278" cy="838603"/>
      </dsp:txXfrm>
    </dsp:sp>
    <dsp:sp modelId="{239B6F23-8A02-4168-8084-675CA30E984A}">
      <dsp:nvSpPr>
        <dsp:cNvPr id="0" name=""/>
        <dsp:cNvSpPr/>
      </dsp:nvSpPr>
      <dsp:spPr>
        <a:xfrm rot="5400000">
          <a:off x="6256395" y="1253743"/>
          <a:ext cx="743468" cy="6238240"/>
        </a:xfrm>
        <a:prstGeom prst="round2SameRect">
          <a:avLst/>
        </a:prstGeom>
        <a:solidFill>
          <a:schemeClr val="accent6">
            <a:alpha val="90000"/>
            <a:tint val="40000"/>
            <a:hueOff val="0"/>
            <a:satOff val="0"/>
            <a:lumOff val="0"/>
            <a:alphaOff val="0"/>
          </a:schemeClr>
        </a:solidFill>
        <a:ln w="25400" cap="flat" cmpd="sng" algn="ctr">
          <a:solidFill>
            <a:schemeClr val="accent6">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Char char="••"/>
          </a:pPr>
          <a:r>
            <a:rPr lang="zh-TW" altLang="en-US" sz="1900" kern="1200" baseline="0" dirty="0" smtClean="0">
              <a:latin typeface="Times New Roman" panose="02020603050405020304" pitchFamily="18" charset="0"/>
              <a:ea typeface="標楷體" panose="03000509000000000000" pitchFamily="65" charset="-120"/>
            </a:rPr>
            <a:t>決策的每個過程都要掌控，事必躬親</a:t>
          </a:r>
          <a:endParaRPr lang="zh-TW" altLang="en-US" sz="1900" kern="1200" baseline="0" dirty="0">
            <a:latin typeface="Times New Roman" panose="02020603050405020304" pitchFamily="18" charset="0"/>
            <a:ea typeface="標楷體" panose="03000509000000000000" pitchFamily="65" charset="-120"/>
          </a:endParaRPr>
        </a:p>
      </dsp:txBody>
      <dsp:txXfrm rot="-5400000">
        <a:off x="3509010" y="4037422"/>
        <a:ext cx="6201947" cy="670882"/>
      </dsp:txXfrm>
    </dsp:sp>
    <dsp:sp modelId="{B01943C2-FB62-4791-979C-5D193D382E44}">
      <dsp:nvSpPr>
        <dsp:cNvPr id="0" name=""/>
        <dsp:cNvSpPr/>
      </dsp:nvSpPr>
      <dsp:spPr>
        <a:xfrm>
          <a:off x="0" y="3905333"/>
          <a:ext cx="3509010" cy="929335"/>
        </a:xfrm>
        <a:prstGeom prst="roundRect">
          <a:avLst/>
        </a:prstGeom>
        <a:solidFill>
          <a:schemeClr val="accent6">
            <a:shade val="80000"/>
            <a:hueOff val="0"/>
            <a:satOff val="-23476"/>
            <a:lumOff val="3042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80010" rIns="160020" bIns="80010" numCol="1" spcCol="1270" anchor="ctr" anchorCtr="0">
          <a:noAutofit/>
        </a:bodyPr>
        <a:lstStyle/>
        <a:p>
          <a:pPr lvl="0" algn="ctr" defTabSz="1866900">
            <a:lnSpc>
              <a:spcPct val="90000"/>
            </a:lnSpc>
            <a:spcBef>
              <a:spcPct val="0"/>
            </a:spcBef>
            <a:spcAft>
              <a:spcPct val="35000"/>
            </a:spcAft>
          </a:pPr>
          <a:r>
            <a:rPr lang="en-US" altLang="zh-TW" sz="4200" kern="1200" baseline="0" dirty="0" smtClean="0">
              <a:latin typeface="Times New Roman" panose="02020603050405020304" pitchFamily="18" charset="0"/>
              <a:ea typeface="標楷體" panose="03000509000000000000" pitchFamily="65" charset="-120"/>
            </a:rPr>
            <a:t>Controllers</a:t>
          </a:r>
          <a:endParaRPr lang="zh-TW" altLang="en-US" sz="4200" kern="1200" baseline="0" dirty="0">
            <a:latin typeface="Times New Roman" panose="02020603050405020304" pitchFamily="18" charset="0"/>
            <a:ea typeface="標楷體" panose="03000509000000000000" pitchFamily="65" charset="-120"/>
          </a:endParaRPr>
        </a:p>
      </dsp:txBody>
      <dsp:txXfrm>
        <a:off x="45366" y="3950699"/>
        <a:ext cx="3418278" cy="83860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DA29BC-F761-0F4F-A5BA-5ED1A88CC663}">
      <dsp:nvSpPr>
        <dsp:cNvPr id="0" name=""/>
        <dsp:cNvSpPr/>
      </dsp:nvSpPr>
      <dsp:spPr>
        <a:xfrm>
          <a:off x="3308" y="1206695"/>
          <a:ext cx="3225737" cy="835200"/>
        </a:xfrm>
        <a:prstGeom prst="rect">
          <a:avLst/>
        </a:prstGeom>
        <a:solidFill>
          <a:srgbClr val="002060"/>
        </a:solidFill>
        <a:ln w="9525" cap="flat" cmpd="sng" algn="ctr">
          <a:solidFill>
            <a:srgbClr val="7030A0"/>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06248" tIns="117856" rIns="206248" bIns="117856" numCol="1" spcCol="1270" anchor="ctr" anchorCtr="0">
          <a:noAutofit/>
        </a:bodyPr>
        <a:lstStyle/>
        <a:p>
          <a:pPr lvl="0" algn="ctr" defTabSz="1289050">
            <a:lnSpc>
              <a:spcPct val="90000"/>
            </a:lnSpc>
            <a:spcBef>
              <a:spcPct val="0"/>
            </a:spcBef>
            <a:spcAft>
              <a:spcPct val="35000"/>
            </a:spcAft>
          </a:pPr>
          <a:r>
            <a:rPr kumimoji="1" lang="en-US" altLang="zh-TW" sz="2900" b="1" kern="1200" dirty="0" smtClean="0">
              <a:latin typeface="Bookman Old Style" panose="02050604050505020204" pitchFamily="18" charset="0"/>
              <a:ea typeface="HGP創英角ｺﾞｼｯｸUB" pitchFamily="50" charset="-128"/>
            </a:rPr>
            <a:t>Experts</a:t>
          </a:r>
          <a:endParaRPr lang="zh-TW" altLang="en-US" sz="2900" kern="1200" dirty="0"/>
        </a:p>
      </dsp:txBody>
      <dsp:txXfrm>
        <a:off x="3308" y="1206695"/>
        <a:ext cx="3225737" cy="835200"/>
      </dsp:txXfrm>
    </dsp:sp>
    <dsp:sp modelId="{B8EA9539-8882-854A-8FCD-582E3287C968}">
      <dsp:nvSpPr>
        <dsp:cNvPr id="0" name=""/>
        <dsp:cNvSpPr/>
      </dsp:nvSpPr>
      <dsp:spPr>
        <a:xfrm>
          <a:off x="3308" y="2041895"/>
          <a:ext cx="3225737" cy="2109221"/>
        </a:xfrm>
        <a:prstGeom prst="rect">
          <a:avLst/>
        </a:prstGeom>
        <a:solidFill>
          <a:schemeClr val="accent2">
            <a:tint val="40000"/>
            <a:alpha val="90000"/>
            <a:hueOff val="0"/>
            <a:satOff val="0"/>
            <a:lumOff val="0"/>
            <a:alphaOff val="0"/>
          </a:schemeClr>
        </a:solidFill>
        <a:ln w="9525" cap="flat"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4686" tIns="154686" rIns="206248" bIns="232029" numCol="1" spcCol="1270" anchor="t" anchorCtr="0">
          <a:noAutofit/>
        </a:bodyPr>
        <a:lstStyle/>
        <a:p>
          <a:pPr marL="285750" lvl="1" indent="-285750" algn="l" defTabSz="1289050">
            <a:lnSpc>
              <a:spcPct val="90000"/>
            </a:lnSpc>
            <a:spcBef>
              <a:spcPct val="0"/>
            </a:spcBef>
            <a:spcAft>
              <a:spcPct val="15000"/>
            </a:spcAft>
            <a:buChar char="••"/>
          </a:pPr>
          <a:r>
            <a:rPr kumimoji="1" lang="zh-TW" altLang="en-US" sz="2900" b="1" kern="1200" dirty="0" smtClean="0">
              <a:latin typeface="標楷體" panose="03000509000000000000" pitchFamily="65" charset="-120"/>
              <a:ea typeface="標楷體" panose="03000509000000000000" pitchFamily="65" charset="-120"/>
            </a:rPr>
            <a:t>省略專業常識</a:t>
          </a:r>
          <a:endParaRPr lang="zh-TW" altLang="en-US" sz="2900" kern="1200" dirty="0"/>
        </a:p>
        <a:p>
          <a:pPr marL="285750" lvl="1" indent="-285750" algn="l" defTabSz="1289050">
            <a:lnSpc>
              <a:spcPct val="90000"/>
            </a:lnSpc>
            <a:spcBef>
              <a:spcPct val="0"/>
            </a:spcBef>
            <a:spcAft>
              <a:spcPct val="15000"/>
            </a:spcAft>
            <a:buChar char="••"/>
          </a:pPr>
          <a:r>
            <a:rPr kumimoji="1" lang="zh-TW" altLang="en-US" sz="2900" b="1" kern="1200" smtClean="0">
              <a:latin typeface="標楷體" panose="03000509000000000000" pitchFamily="65" charset="-120"/>
              <a:ea typeface="標楷體" panose="03000509000000000000" pitchFamily="65" charset="-120"/>
            </a:rPr>
            <a:t>強調差異化</a:t>
          </a:r>
          <a:endParaRPr lang="zh-TW" altLang="en-US" sz="2900" kern="1200" dirty="0"/>
        </a:p>
      </dsp:txBody>
      <dsp:txXfrm>
        <a:off x="3308" y="2041895"/>
        <a:ext cx="3225737" cy="2109221"/>
      </dsp:txXfrm>
    </dsp:sp>
    <dsp:sp modelId="{AAA453A1-108B-9846-90B5-7DECC49B12EC}">
      <dsp:nvSpPr>
        <dsp:cNvPr id="0" name=""/>
        <dsp:cNvSpPr/>
      </dsp:nvSpPr>
      <dsp:spPr>
        <a:xfrm>
          <a:off x="3680649" y="1206695"/>
          <a:ext cx="3225737" cy="835200"/>
        </a:xfrm>
        <a:prstGeom prst="rect">
          <a:avLst/>
        </a:prstGeom>
        <a:gradFill rotWithShape="0">
          <a:gsLst>
            <a:gs pos="0">
              <a:schemeClr val="accent2">
                <a:hueOff val="-7200000"/>
                <a:satOff val="-30002"/>
                <a:lumOff val="25001"/>
                <a:alphaOff val="0"/>
                <a:shade val="51000"/>
                <a:satMod val="130000"/>
              </a:schemeClr>
            </a:gs>
            <a:gs pos="80000">
              <a:schemeClr val="accent2">
                <a:hueOff val="-7200000"/>
                <a:satOff val="-30002"/>
                <a:lumOff val="25001"/>
                <a:alphaOff val="0"/>
                <a:shade val="93000"/>
                <a:satMod val="130000"/>
              </a:schemeClr>
            </a:gs>
            <a:gs pos="100000">
              <a:schemeClr val="accent2">
                <a:hueOff val="-7200000"/>
                <a:satOff val="-30002"/>
                <a:lumOff val="25001"/>
                <a:alphaOff val="0"/>
                <a:shade val="94000"/>
                <a:satMod val="135000"/>
              </a:schemeClr>
            </a:gs>
          </a:gsLst>
          <a:lin ang="16200000" scaled="0"/>
        </a:gradFill>
        <a:ln w="9525" cap="flat" cmpd="sng" algn="ctr">
          <a:solidFill>
            <a:schemeClr val="accent2">
              <a:hueOff val="-7200000"/>
              <a:satOff val="-30002"/>
              <a:lumOff val="25001"/>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06248" tIns="117856" rIns="206248" bIns="117856" numCol="1" spcCol="1270" anchor="ctr" anchorCtr="0">
          <a:noAutofit/>
        </a:bodyPr>
        <a:lstStyle/>
        <a:p>
          <a:pPr lvl="0" algn="ctr" defTabSz="1289050">
            <a:lnSpc>
              <a:spcPct val="90000"/>
            </a:lnSpc>
            <a:spcBef>
              <a:spcPct val="0"/>
            </a:spcBef>
            <a:spcAft>
              <a:spcPct val="35000"/>
            </a:spcAft>
          </a:pPr>
          <a:r>
            <a:rPr kumimoji="1" lang="en-US" altLang="zh-TW" sz="2900" b="1" kern="1200" dirty="0" smtClean="0">
              <a:latin typeface="Bookman Old Style" panose="02050604050505020204" pitchFamily="18" charset="0"/>
              <a:ea typeface="HGP創英角ｺﾞｼｯｸUB" pitchFamily="50" charset="-128"/>
            </a:rPr>
            <a:t>Novices</a:t>
          </a:r>
          <a:endParaRPr lang="zh-TW" altLang="en-US" sz="2900" kern="1200" dirty="0"/>
        </a:p>
      </dsp:txBody>
      <dsp:txXfrm>
        <a:off x="3680649" y="1206695"/>
        <a:ext cx="3225737" cy="835200"/>
      </dsp:txXfrm>
    </dsp:sp>
    <dsp:sp modelId="{8A80275A-EB8A-DE49-BD28-9B34B53B8A38}">
      <dsp:nvSpPr>
        <dsp:cNvPr id="0" name=""/>
        <dsp:cNvSpPr/>
      </dsp:nvSpPr>
      <dsp:spPr>
        <a:xfrm>
          <a:off x="3680649" y="2041895"/>
          <a:ext cx="3225737" cy="2109221"/>
        </a:xfrm>
        <a:prstGeom prst="rect">
          <a:avLst/>
        </a:prstGeom>
        <a:solidFill>
          <a:schemeClr val="accent2">
            <a:tint val="40000"/>
            <a:alpha val="90000"/>
            <a:hueOff val="-7200000"/>
            <a:satOff val="-22658"/>
            <a:lumOff val="6692"/>
            <a:alphaOff val="0"/>
          </a:schemeClr>
        </a:solidFill>
        <a:ln w="9525" cap="flat" cmpd="sng" algn="ctr">
          <a:solidFill>
            <a:schemeClr val="accent2">
              <a:tint val="40000"/>
              <a:alpha val="90000"/>
              <a:hueOff val="-7200000"/>
              <a:satOff val="-22658"/>
              <a:lumOff val="669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4686" tIns="154686" rIns="206248" bIns="232029" numCol="1" spcCol="1270" anchor="t" anchorCtr="0">
          <a:noAutofit/>
        </a:bodyPr>
        <a:lstStyle/>
        <a:p>
          <a:pPr marL="285750" lvl="1" indent="-285750" algn="l" defTabSz="1289050">
            <a:lnSpc>
              <a:spcPct val="90000"/>
            </a:lnSpc>
            <a:spcBef>
              <a:spcPct val="0"/>
            </a:spcBef>
            <a:spcAft>
              <a:spcPct val="15000"/>
            </a:spcAft>
            <a:buChar char="••"/>
          </a:pPr>
          <a:r>
            <a:rPr kumimoji="1" lang="zh-TW" altLang="en-US" sz="2900" b="1" kern="1200" dirty="0" smtClean="0">
              <a:latin typeface="標楷體" panose="03000509000000000000" pitchFamily="65" charset="-120"/>
              <a:ea typeface="標楷體" panose="03000509000000000000" pitchFamily="65" charset="-120"/>
            </a:rPr>
            <a:t>聽眾是聰明的</a:t>
          </a:r>
          <a:endParaRPr lang="zh-TW" altLang="en-US" sz="2900" kern="1200" dirty="0"/>
        </a:p>
        <a:p>
          <a:pPr marL="285750" lvl="1" indent="-285750" algn="l" defTabSz="1289050">
            <a:lnSpc>
              <a:spcPct val="90000"/>
            </a:lnSpc>
            <a:spcBef>
              <a:spcPct val="0"/>
            </a:spcBef>
            <a:spcAft>
              <a:spcPct val="15000"/>
            </a:spcAft>
            <a:buChar char="••"/>
          </a:pPr>
          <a:r>
            <a:rPr kumimoji="1" lang="en-US" altLang="zh-TW" sz="2900" b="1" kern="1200" dirty="0" smtClean="0">
              <a:latin typeface="標楷體" panose="03000509000000000000" pitchFamily="65" charset="-120"/>
              <a:ea typeface="標楷體" panose="03000509000000000000" pitchFamily="65" charset="-120"/>
            </a:rPr>
            <a:t>80</a:t>
          </a:r>
          <a:r>
            <a:rPr kumimoji="1" lang="zh-TW" altLang="en-US" sz="2900" b="1" kern="1200" dirty="0" smtClean="0">
              <a:latin typeface="標楷體" panose="03000509000000000000" pitchFamily="65" charset="-120"/>
              <a:ea typeface="標楷體" panose="03000509000000000000" pitchFamily="65" charset="-120"/>
            </a:rPr>
            <a:t>簡介資訊</a:t>
          </a:r>
          <a:r>
            <a:rPr kumimoji="1" lang="en-US" altLang="zh-TW" sz="2900" b="1" kern="1200" dirty="0" smtClean="0">
              <a:latin typeface="標楷體" panose="03000509000000000000" pitchFamily="65" charset="-120"/>
              <a:ea typeface="標楷體" panose="03000509000000000000" pitchFamily="65" charset="-120"/>
            </a:rPr>
            <a:t>/20</a:t>
          </a:r>
          <a:r>
            <a:rPr kumimoji="1" lang="zh-TW" altLang="en-US" sz="2900" b="1" kern="1200" dirty="0" smtClean="0">
              <a:latin typeface="標楷體" panose="03000509000000000000" pitchFamily="65" charset="-120"/>
              <a:ea typeface="標楷體" panose="03000509000000000000" pitchFamily="65" charset="-120"/>
            </a:rPr>
            <a:t>專業</a:t>
          </a:r>
          <a:endParaRPr lang="zh-TW" altLang="en-US" sz="2900" kern="1200" dirty="0"/>
        </a:p>
      </dsp:txBody>
      <dsp:txXfrm>
        <a:off x="3680649" y="2041895"/>
        <a:ext cx="3225737" cy="2109221"/>
      </dsp:txXfrm>
    </dsp:sp>
    <dsp:sp modelId="{EE79D497-8B90-E740-86EF-A0D0F2064E66}">
      <dsp:nvSpPr>
        <dsp:cNvPr id="0" name=""/>
        <dsp:cNvSpPr/>
      </dsp:nvSpPr>
      <dsp:spPr>
        <a:xfrm>
          <a:off x="7357990" y="1206695"/>
          <a:ext cx="3225737" cy="835200"/>
        </a:xfrm>
        <a:prstGeom prst="rect">
          <a:avLst/>
        </a:prstGeom>
        <a:solidFill>
          <a:srgbClr val="7030A0"/>
        </a:solidFill>
        <a:ln w="9525" cap="flat" cmpd="sng" algn="ctr">
          <a:solidFill>
            <a:schemeClr val="accent2">
              <a:hueOff val="-14400000"/>
              <a:satOff val="-60003"/>
              <a:lumOff val="50001"/>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206248" tIns="117856" rIns="206248" bIns="117856" numCol="1" spcCol="1270" anchor="ctr" anchorCtr="0">
          <a:noAutofit/>
        </a:bodyPr>
        <a:lstStyle/>
        <a:p>
          <a:pPr lvl="0" algn="ctr" defTabSz="1289050">
            <a:lnSpc>
              <a:spcPct val="90000"/>
            </a:lnSpc>
            <a:spcBef>
              <a:spcPct val="0"/>
            </a:spcBef>
            <a:spcAft>
              <a:spcPct val="35000"/>
            </a:spcAft>
          </a:pPr>
          <a:r>
            <a:rPr kumimoji="1" lang="en-US" altLang="zh-TW" sz="2900" b="1" kern="1200" dirty="0" smtClean="0">
              <a:latin typeface="Bookman Old Style" panose="02050604050505020204" pitchFamily="18" charset="0"/>
              <a:ea typeface="HGP創英角ｺﾞｼｯｸUB" pitchFamily="50" charset="-128"/>
            </a:rPr>
            <a:t>Mixed</a:t>
          </a:r>
          <a:endParaRPr lang="zh-TW" altLang="en-US" sz="2900" kern="1200" dirty="0"/>
        </a:p>
      </dsp:txBody>
      <dsp:txXfrm>
        <a:off x="7357990" y="1206695"/>
        <a:ext cx="3225737" cy="835200"/>
      </dsp:txXfrm>
    </dsp:sp>
    <dsp:sp modelId="{A081DDA6-179E-5B4B-8073-9744A6603711}">
      <dsp:nvSpPr>
        <dsp:cNvPr id="0" name=""/>
        <dsp:cNvSpPr/>
      </dsp:nvSpPr>
      <dsp:spPr>
        <a:xfrm>
          <a:off x="7357990" y="2041895"/>
          <a:ext cx="3225737" cy="2109221"/>
        </a:xfrm>
        <a:prstGeom prst="rect">
          <a:avLst/>
        </a:prstGeom>
        <a:solidFill>
          <a:schemeClr val="accent6">
            <a:lumMod val="20000"/>
            <a:lumOff val="80000"/>
            <a:alpha val="90000"/>
          </a:schemeClr>
        </a:solidFill>
        <a:ln w="9525" cap="flat" cmpd="sng" algn="ctr">
          <a:solidFill>
            <a:schemeClr val="accent2">
              <a:tint val="40000"/>
              <a:alpha val="90000"/>
              <a:hueOff val="-14400000"/>
              <a:satOff val="-45316"/>
              <a:lumOff val="13383"/>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4686" tIns="154686" rIns="206248" bIns="232029" numCol="1" spcCol="1270" anchor="t" anchorCtr="0">
          <a:noAutofit/>
        </a:bodyPr>
        <a:lstStyle/>
        <a:p>
          <a:pPr marL="285750" lvl="1" indent="-285750" algn="l" defTabSz="1289050">
            <a:lnSpc>
              <a:spcPct val="90000"/>
            </a:lnSpc>
            <a:spcBef>
              <a:spcPct val="0"/>
            </a:spcBef>
            <a:spcAft>
              <a:spcPct val="15000"/>
            </a:spcAft>
            <a:buChar char="••"/>
          </a:pPr>
          <a:r>
            <a:rPr kumimoji="1" lang="en-US" altLang="zh-TW" sz="2900" b="1" kern="1200" dirty="0" smtClean="0">
              <a:latin typeface="Times New Roman" panose="02020603050405020304" pitchFamily="18" charset="0"/>
              <a:ea typeface="MS PGothic" panose="020B0600070205080204" pitchFamily="34" charset="-128"/>
            </a:rPr>
            <a:t>Impossible=I’m Possible</a:t>
          </a:r>
          <a:endParaRPr lang="zh-TW" altLang="en-US" sz="2900" kern="1200" dirty="0"/>
        </a:p>
        <a:p>
          <a:pPr marL="285750" lvl="1" indent="-285750" algn="l" defTabSz="1289050">
            <a:lnSpc>
              <a:spcPct val="90000"/>
            </a:lnSpc>
            <a:spcBef>
              <a:spcPct val="0"/>
            </a:spcBef>
            <a:spcAft>
              <a:spcPct val="15000"/>
            </a:spcAft>
            <a:buChar char="••"/>
          </a:pPr>
          <a:r>
            <a:rPr kumimoji="1" lang="en-US" altLang="zh-TW" sz="2900" b="1" kern="1200" dirty="0" smtClean="0">
              <a:latin typeface="標楷體" panose="03000509000000000000" pitchFamily="65" charset="-120"/>
              <a:ea typeface="標楷體" panose="03000509000000000000" pitchFamily="65" charset="-120"/>
            </a:rPr>
            <a:t>60</a:t>
          </a:r>
          <a:r>
            <a:rPr kumimoji="1" lang="zh-TW" altLang="en-US" sz="2900" b="1" kern="1200" dirty="0" smtClean="0">
              <a:latin typeface="標楷體" panose="03000509000000000000" pitchFamily="65" charset="-120"/>
              <a:ea typeface="標楷體" panose="03000509000000000000" pitchFamily="65" charset="-120"/>
            </a:rPr>
            <a:t>簡介資訊</a:t>
          </a:r>
          <a:r>
            <a:rPr kumimoji="1" lang="en-US" altLang="zh-TW" sz="2900" b="1" kern="1200" dirty="0" smtClean="0">
              <a:latin typeface="標楷體" panose="03000509000000000000" pitchFamily="65" charset="-120"/>
              <a:ea typeface="標楷體" panose="03000509000000000000" pitchFamily="65" charset="-120"/>
            </a:rPr>
            <a:t>/40</a:t>
          </a:r>
          <a:r>
            <a:rPr kumimoji="1" lang="zh-TW" altLang="en-US" sz="2900" b="1" kern="1200" dirty="0" smtClean="0">
              <a:latin typeface="標楷體" panose="03000509000000000000" pitchFamily="65" charset="-120"/>
              <a:ea typeface="標楷體" panose="03000509000000000000" pitchFamily="65" charset="-120"/>
            </a:rPr>
            <a:t>專業</a:t>
          </a:r>
          <a:endParaRPr lang="zh-TW" altLang="en-US" sz="2900" kern="1200" dirty="0"/>
        </a:p>
      </dsp:txBody>
      <dsp:txXfrm>
        <a:off x="7357990" y="2041895"/>
        <a:ext cx="3225737" cy="2109221"/>
      </dsp:txXfrm>
    </dsp:sp>
  </dsp:spTree>
</dsp:drawing>
</file>

<file path=ppt/diagrams/layout1.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80806CA-2823-E342-801E-6F10760F77C5}" type="datetimeFigureOut">
              <a:rPr kumimoji="1" lang="zh-TW" altLang="en-US" smtClean="0"/>
              <a:t>2019/11/17</a:t>
            </a:fld>
            <a:endParaRPr kumimoji="1" lang="zh-TW" altLang="en-US"/>
          </a:p>
        </p:txBody>
      </p:sp>
      <p:sp>
        <p:nvSpPr>
          <p:cNvPr id="4" name="頁尾版面配置區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TW" altLang="en-US"/>
          </a:p>
        </p:txBody>
      </p:sp>
      <p:sp>
        <p:nvSpPr>
          <p:cNvPr id="6" name="投影片編號版面配置區 5"/>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7EDAEED-3CA8-424D-9D02-7B0D67CFDE7F}" type="slidenum">
              <a:rPr kumimoji="1" lang="zh-TW" altLang="en-US" smtClean="0"/>
              <a:t>‹#›</a:t>
            </a:fld>
            <a:endParaRPr kumimoji="1" lang="zh-TW" altLang="en-US"/>
          </a:p>
        </p:txBody>
      </p:sp>
    </p:spTree>
    <p:extLst>
      <p:ext uri="{BB962C8B-B14F-4D97-AF65-F5344CB8AC3E}">
        <p14:creationId xmlns:p14="http://schemas.microsoft.com/office/powerpoint/2010/main" val="37619611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tiff>
</file>

<file path=ppt/media/image4.png>
</file>

<file path=ppt/media/image5.tiff>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8D0BC2-018F-4458-B679-44682ACD70EE}" type="datetimeFigureOut">
              <a:rPr lang="zh-TW" altLang="en-US" smtClean="0"/>
              <a:t>2019/11/17</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E74F9C-6193-48EB-9364-AF50385BC6A0}" type="slidenum">
              <a:rPr lang="zh-TW" altLang="en-US" smtClean="0"/>
              <a:t>‹#›</a:t>
            </a:fld>
            <a:endParaRPr lang="zh-TW" altLang="en-US"/>
          </a:p>
        </p:txBody>
      </p:sp>
    </p:spTree>
    <p:extLst>
      <p:ext uri="{BB962C8B-B14F-4D97-AF65-F5344CB8AC3E}">
        <p14:creationId xmlns:p14="http://schemas.microsoft.com/office/powerpoint/2010/main" val="3287647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TW" altLang="en-US" dirty="0" smtClean="0"/>
              <a:t>部分內容取自</a:t>
            </a:r>
            <a:r>
              <a:rPr lang="zh-TW" altLang="en-US" dirty="0" smtClean="0"/>
              <a:t>台灣大學圖書資訊學系副教授謝寶煖之簡報</a:t>
            </a:r>
            <a:endParaRPr lang="en-US" altLang="zh-TW"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TW" altLang="en-US" dirty="0" smtClean="0"/>
              <a:t>來源：</a:t>
            </a:r>
            <a:r>
              <a:rPr lang="en-US" altLang="zh-TW" dirty="0" smtClean="0"/>
              <a:t>http://</a:t>
            </a:r>
            <a:r>
              <a:rPr lang="en-US" altLang="zh-TW" dirty="0" err="1" smtClean="0"/>
              <a:t>www.lis.ntu.edu.tw</a:t>
            </a:r>
            <a:r>
              <a:rPr lang="en-US" altLang="zh-TW" dirty="0" smtClean="0"/>
              <a:t>/~</a:t>
            </a:r>
            <a:r>
              <a:rPr lang="en-US" altLang="zh-TW" dirty="0" err="1" smtClean="0"/>
              <a:t>pnhsieh</a:t>
            </a:r>
            <a:r>
              <a:rPr lang="en-US" altLang="zh-TW" dirty="0" smtClean="0"/>
              <a:t>/lectures/</a:t>
            </a:r>
            <a:r>
              <a:rPr lang="en-US" altLang="zh-TW" dirty="0" err="1" smtClean="0"/>
              <a:t>presentationskills.htm</a:t>
            </a:r>
            <a:endParaRPr lang="en-US" altLang="zh-TW"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TW"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zh-TW" altLang="en-US" dirty="0" smtClean="0"/>
              <a:t>封面圖取自：</a:t>
            </a:r>
            <a:r>
              <a:rPr lang="en-US" altLang="zh-TW" dirty="0" smtClean="0"/>
              <a:t>http://www.business2community.com/content-marketing/are-you-blogophobic-recovery-step-2-concepting-your-marketing-content-0158019#Xy3k7zyV8QQFQGaV.97</a:t>
            </a:r>
            <a:endParaRPr lang="zh-TW" altLang="en-US" dirty="0" smtClean="0"/>
          </a:p>
          <a:p>
            <a:endParaRPr kumimoji="1" lang="zh-TW" altLang="en-US" dirty="0"/>
          </a:p>
        </p:txBody>
      </p:sp>
      <p:sp>
        <p:nvSpPr>
          <p:cNvPr id="4" name="投影片編號版面配置區 3"/>
          <p:cNvSpPr>
            <a:spLocks noGrp="1"/>
          </p:cNvSpPr>
          <p:nvPr>
            <p:ph type="sldNum" sz="quarter" idx="10"/>
          </p:nvPr>
        </p:nvSpPr>
        <p:spPr/>
        <p:txBody>
          <a:bodyPr/>
          <a:lstStyle/>
          <a:p>
            <a:fld id="{7DE74F9C-6193-48EB-9364-AF50385BC6A0}" type="slidenum">
              <a:rPr lang="zh-TW" altLang="en-US" smtClean="0"/>
              <a:t>1</a:t>
            </a:fld>
            <a:endParaRPr lang="zh-TW" altLang="en-US"/>
          </a:p>
        </p:txBody>
      </p:sp>
    </p:spTree>
    <p:extLst>
      <p:ext uri="{BB962C8B-B14F-4D97-AF65-F5344CB8AC3E}">
        <p14:creationId xmlns:p14="http://schemas.microsoft.com/office/powerpoint/2010/main" val="13233864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820244-FA55-433A-A5DB-E8517BC57EC3}" type="slidenum">
              <a:rPr lang="en-US" altLang="zh-TW"/>
              <a:pPr/>
              <a:t>10</a:t>
            </a:fld>
            <a:endParaRPr lang="en-US" altLang="zh-TW"/>
          </a:p>
        </p:txBody>
      </p:sp>
      <p:sp>
        <p:nvSpPr>
          <p:cNvPr id="762882" name="Rectangle 2"/>
          <p:cNvSpPr>
            <a:spLocks noGrp="1" noRot="1" noChangeAspect="1" noChangeArrowheads="1" noTextEdit="1"/>
          </p:cNvSpPr>
          <p:nvPr>
            <p:ph type="sldImg"/>
          </p:nvPr>
        </p:nvSpPr>
        <p:spPr>
          <a:ln/>
        </p:spPr>
      </p:sp>
      <p:sp>
        <p:nvSpPr>
          <p:cNvPr id="762883" name="Rectangle 3"/>
          <p:cNvSpPr>
            <a:spLocks noGrp="1" noChangeArrowheads="1"/>
          </p:cNvSpPr>
          <p:nvPr>
            <p:ph type="body" idx="1"/>
          </p:nvPr>
        </p:nvSpPr>
        <p:spPr/>
        <p:txBody>
          <a:bodyPr/>
          <a:lstStyle/>
          <a:p>
            <a:endParaRPr lang="zh-TW" altLang="zh-TW"/>
          </a:p>
        </p:txBody>
      </p:sp>
    </p:spTree>
    <p:extLst>
      <p:ext uri="{BB962C8B-B14F-4D97-AF65-F5344CB8AC3E}">
        <p14:creationId xmlns:p14="http://schemas.microsoft.com/office/powerpoint/2010/main" val="42348138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10"/>
          </p:nvPr>
        </p:nvSpPr>
        <p:spPr/>
        <p:txBody>
          <a:bodyPr/>
          <a:lstStyle/>
          <a:p>
            <a:fld id="{7DE74F9C-6193-48EB-9364-AF50385BC6A0}" type="slidenum">
              <a:rPr lang="zh-TW" altLang="en-US" smtClean="0"/>
              <a:t>11</a:t>
            </a:fld>
            <a:endParaRPr lang="zh-TW" altLang="en-US"/>
          </a:p>
        </p:txBody>
      </p:sp>
    </p:spTree>
    <p:extLst>
      <p:ext uri="{BB962C8B-B14F-4D97-AF65-F5344CB8AC3E}">
        <p14:creationId xmlns:p14="http://schemas.microsoft.com/office/powerpoint/2010/main" val="26043104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D41784B-213D-430E-90C7-F980CB077ADC}" type="slidenum">
              <a:rPr lang="en-US" altLang="zh-TW"/>
              <a:pPr/>
              <a:t>13</a:t>
            </a:fld>
            <a:endParaRPr lang="en-US" altLang="zh-TW"/>
          </a:p>
        </p:txBody>
      </p:sp>
      <p:sp>
        <p:nvSpPr>
          <p:cNvPr id="385026" name="Rectangle 2"/>
          <p:cNvSpPr>
            <a:spLocks noGrp="1" noRot="1" noChangeAspect="1" noChangeArrowheads="1" noTextEdit="1"/>
          </p:cNvSpPr>
          <p:nvPr>
            <p:ph type="sldImg"/>
          </p:nvPr>
        </p:nvSpPr>
        <p:spPr>
          <a:ln/>
        </p:spPr>
      </p:sp>
      <p:sp>
        <p:nvSpPr>
          <p:cNvPr id="385027"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30040331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0CC036E-3CA5-432D-A234-C88C7B341C15}" type="slidenum">
              <a:rPr lang="en-US" altLang="zh-TW"/>
              <a:pPr/>
              <a:t>14</a:t>
            </a:fld>
            <a:endParaRPr lang="en-US" altLang="zh-TW"/>
          </a:p>
        </p:txBody>
      </p:sp>
      <p:sp>
        <p:nvSpPr>
          <p:cNvPr id="387074" name="Rectangle 2"/>
          <p:cNvSpPr>
            <a:spLocks noGrp="1" noRot="1" noChangeAspect="1" noChangeArrowheads="1" noTextEdit="1"/>
          </p:cNvSpPr>
          <p:nvPr>
            <p:ph type="sldImg"/>
          </p:nvPr>
        </p:nvSpPr>
        <p:spPr>
          <a:xfrm>
            <a:off x="395288" y="693738"/>
            <a:ext cx="6070600" cy="3414712"/>
          </a:xfrm>
          <a:ln/>
        </p:spPr>
      </p:sp>
      <p:sp>
        <p:nvSpPr>
          <p:cNvPr id="387075" name="Rectangle 3"/>
          <p:cNvSpPr>
            <a:spLocks noGrp="1" noChangeArrowheads="1"/>
          </p:cNvSpPr>
          <p:nvPr>
            <p:ph type="body" idx="1"/>
          </p:nvPr>
        </p:nvSpPr>
        <p:spPr>
          <a:xfrm>
            <a:off x="912813" y="4344988"/>
            <a:ext cx="5032375" cy="4113212"/>
          </a:xfrm>
        </p:spPr>
        <p:txBody>
          <a:bodyPr/>
          <a:lstStyle/>
          <a:p>
            <a:endParaRPr lang="zh-TW" altLang="zh-TW" dirty="0"/>
          </a:p>
        </p:txBody>
      </p:sp>
    </p:spTree>
    <p:extLst>
      <p:ext uri="{BB962C8B-B14F-4D97-AF65-F5344CB8AC3E}">
        <p14:creationId xmlns:p14="http://schemas.microsoft.com/office/powerpoint/2010/main" val="24867096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7CF65CF-C1AE-4AE3-B3B7-07163040C66D}" type="slidenum">
              <a:rPr lang="en-US" altLang="zh-TW"/>
              <a:pPr/>
              <a:t>15</a:t>
            </a:fld>
            <a:endParaRPr lang="en-US" altLang="zh-TW"/>
          </a:p>
        </p:txBody>
      </p:sp>
      <p:sp>
        <p:nvSpPr>
          <p:cNvPr id="389122" name="Rectangle 2"/>
          <p:cNvSpPr>
            <a:spLocks noGrp="1" noRot="1" noChangeAspect="1" noChangeArrowheads="1" noTextEdit="1"/>
          </p:cNvSpPr>
          <p:nvPr>
            <p:ph type="sldImg"/>
          </p:nvPr>
        </p:nvSpPr>
        <p:spPr>
          <a:ln/>
        </p:spPr>
      </p:sp>
      <p:sp>
        <p:nvSpPr>
          <p:cNvPr id="389123"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318063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10"/>
          </p:nvPr>
        </p:nvSpPr>
        <p:spPr/>
        <p:txBody>
          <a:bodyPr/>
          <a:lstStyle/>
          <a:p>
            <a:fld id="{7DE74F9C-6193-48EB-9364-AF50385BC6A0}" type="slidenum">
              <a:rPr lang="zh-TW" altLang="en-US" smtClean="0"/>
              <a:t>17</a:t>
            </a:fld>
            <a:endParaRPr lang="zh-TW" altLang="en-US"/>
          </a:p>
        </p:txBody>
      </p:sp>
    </p:spTree>
    <p:extLst>
      <p:ext uri="{BB962C8B-B14F-4D97-AF65-F5344CB8AC3E}">
        <p14:creationId xmlns:p14="http://schemas.microsoft.com/office/powerpoint/2010/main" val="4555216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C50C18C-3A99-4097-AAE9-F7C96FA2B8E7}" type="slidenum">
              <a:rPr lang="en-US" altLang="zh-TW"/>
              <a:pPr/>
              <a:t>18</a:t>
            </a:fld>
            <a:endParaRPr lang="en-US" altLang="zh-TW"/>
          </a:p>
        </p:txBody>
      </p:sp>
      <p:sp>
        <p:nvSpPr>
          <p:cNvPr id="1025026" name="Rectangle 2"/>
          <p:cNvSpPr>
            <a:spLocks noGrp="1" noRot="1" noChangeAspect="1" noChangeArrowheads="1" noTextEdit="1"/>
          </p:cNvSpPr>
          <p:nvPr>
            <p:ph type="sldImg"/>
          </p:nvPr>
        </p:nvSpPr>
        <p:spPr>
          <a:ln/>
        </p:spPr>
      </p:sp>
      <p:sp>
        <p:nvSpPr>
          <p:cNvPr id="1025027" name="Rectangle 3"/>
          <p:cNvSpPr>
            <a:spLocks noGrp="1" noChangeArrowheads="1"/>
          </p:cNvSpPr>
          <p:nvPr>
            <p:ph type="body" idx="1"/>
          </p:nvPr>
        </p:nvSpPr>
        <p:spPr>
          <a:xfrm>
            <a:off x="914400" y="4343400"/>
            <a:ext cx="5029200" cy="4114800"/>
          </a:xfrm>
        </p:spPr>
        <p:txBody>
          <a:bodyPr/>
          <a:lstStyle/>
          <a:p>
            <a:r>
              <a:rPr lang="en-US" altLang="zh-TW" sz="1200" b="0" i="0" kern="1200" dirty="0" smtClean="0">
                <a:solidFill>
                  <a:schemeClr val="tx1"/>
                </a:solidFill>
                <a:effectLst/>
                <a:latin typeface="+mn-lt"/>
                <a:ea typeface="+mn-ea"/>
                <a:cs typeface="+mn-cs"/>
              </a:rPr>
              <a:t>Keep it short and simple. (</a:t>
            </a:r>
            <a:r>
              <a:rPr lang="zh-TW" altLang="en-US" sz="1200" b="0" i="0" kern="1200" dirty="0" smtClean="0">
                <a:solidFill>
                  <a:schemeClr val="tx1"/>
                </a:solidFill>
                <a:effectLst/>
                <a:latin typeface="+mn-lt"/>
                <a:ea typeface="+mn-ea"/>
                <a:cs typeface="+mn-cs"/>
              </a:rPr>
              <a:t>長話短說、簡單說</a:t>
            </a:r>
            <a:r>
              <a:rPr lang="en-US" altLang="zh-TW" sz="1200" b="0" i="0" kern="1200" dirty="0" smtClean="0">
                <a:solidFill>
                  <a:schemeClr val="tx1"/>
                </a:solidFill>
                <a:effectLst/>
                <a:latin typeface="+mn-lt"/>
                <a:ea typeface="+mn-ea"/>
                <a:cs typeface="+mn-cs"/>
              </a:rPr>
              <a:t>)</a:t>
            </a:r>
            <a:r>
              <a:rPr lang="zh-TW" altLang="en-US" dirty="0" smtClean="0"/>
              <a:t/>
            </a:r>
            <a:br>
              <a:rPr lang="zh-TW" altLang="en-US" dirty="0" smtClean="0"/>
            </a:br>
            <a:r>
              <a:rPr lang="en-US" altLang="zh-TW" sz="1200" b="0" i="0" kern="1200" dirty="0" smtClean="0">
                <a:solidFill>
                  <a:schemeClr val="tx1"/>
                </a:solidFill>
                <a:effectLst/>
                <a:latin typeface="+mn-lt"/>
                <a:ea typeface="+mn-ea"/>
                <a:cs typeface="+mn-cs"/>
              </a:rPr>
              <a:t>Keep it short, stupid. (</a:t>
            </a:r>
            <a:r>
              <a:rPr lang="zh-TW" altLang="en-US" sz="1200" b="0" i="0" kern="1200" dirty="0" smtClean="0">
                <a:solidFill>
                  <a:schemeClr val="tx1"/>
                </a:solidFill>
                <a:effectLst/>
                <a:latin typeface="+mn-lt"/>
                <a:ea typeface="+mn-ea"/>
                <a:cs typeface="+mn-cs"/>
              </a:rPr>
              <a:t>長話短說、淺顯易懂</a:t>
            </a:r>
            <a:r>
              <a:rPr lang="en-US" altLang="zh-TW" sz="1200" b="0" i="0" kern="1200" dirty="0" smtClean="0">
                <a:solidFill>
                  <a:schemeClr val="tx1"/>
                </a:solidFill>
                <a:effectLst/>
                <a:latin typeface="+mn-lt"/>
                <a:ea typeface="+mn-ea"/>
                <a:cs typeface="+mn-cs"/>
              </a:rPr>
              <a:t>)</a:t>
            </a:r>
          </a:p>
          <a:p>
            <a:r>
              <a:rPr lang="zh-TW" altLang="en-US" dirty="0" smtClean="0"/>
              <a:t>依場合調整</a:t>
            </a:r>
            <a:endParaRPr lang="en-US" altLang="zh-TW" dirty="0" smtClean="0"/>
          </a:p>
          <a:p>
            <a:endParaRPr lang="zh-TW" altLang="zh-TW" dirty="0"/>
          </a:p>
        </p:txBody>
      </p:sp>
    </p:spTree>
    <p:extLst>
      <p:ext uri="{BB962C8B-B14F-4D97-AF65-F5344CB8AC3E}">
        <p14:creationId xmlns:p14="http://schemas.microsoft.com/office/powerpoint/2010/main" val="21634221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856F6A-F85A-42B7-89B4-A39450C0693B}" type="slidenum">
              <a:rPr lang="en-US" altLang="zh-TW"/>
              <a:pPr/>
              <a:t>19</a:t>
            </a:fld>
            <a:endParaRPr lang="en-US" altLang="zh-TW"/>
          </a:p>
        </p:txBody>
      </p:sp>
      <p:sp>
        <p:nvSpPr>
          <p:cNvPr id="1041410" name="Rectangle 2"/>
          <p:cNvSpPr>
            <a:spLocks noGrp="1" noRot="1" noChangeAspect="1" noChangeArrowheads="1" noTextEdit="1"/>
          </p:cNvSpPr>
          <p:nvPr>
            <p:ph type="sldImg"/>
          </p:nvPr>
        </p:nvSpPr>
        <p:spPr>
          <a:ln/>
        </p:spPr>
      </p:sp>
      <p:sp>
        <p:nvSpPr>
          <p:cNvPr id="1041411" name="Rectangle 3"/>
          <p:cNvSpPr>
            <a:spLocks noGrp="1" noChangeArrowheads="1"/>
          </p:cNvSpPr>
          <p:nvPr>
            <p:ph type="body" idx="1"/>
          </p:nvPr>
        </p:nvSpPr>
        <p:spPr>
          <a:xfrm>
            <a:off x="914400" y="4343400"/>
            <a:ext cx="5029200" cy="4114800"/>
          </a:xfrm>
        </p:spPr>
        <p:txBody>
          <a:bodyPr/>
          <a:lstStyle/>
          <a:p>
            <a:r>
              <a:rPr lang="zh-TW" altLang="en-US" dirty="0" smtClean="0"/>
              <a:t>不斷</a:t>
            </a:r>
            <a:r>
              <a:rPr lang="zh-TW" altLang="en-US" dirty="0"/>
              <a:t>地變換設計風格會讓聽眾感到困惑。我們是要聽眾專心聽我們所要呈現的內容，而不是呈現的方式。</a:t>
            </a:r>
          </a:p>
          <a:p>
            <a:endParaRPr lang="zh-TW" altLang="en-US" dirty="0"/>
          </a:p>
          <a:p>
            <a:endParaRPr lang="en-US" altLang="zh-TW" dirty="0"/>
          </a:p>
        </p:txBody>
      </p:sp>
    </p:spTree>
    <p:extLst>
      <p:ext uri="{BB962C8B-B14F-4D97-AF65-F5344CB8AC3E}">
        <p14:creationId xmlns:p14="http://schemas.microsoft.com/office/powerpoint/2010/main" val="33627250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6FFA59E-2211-4599-B9D8-B9F10FFFA3AA}" type="slidenum">
              <a:rPr lang="en-US" altLang="zh-TW"/>
              <a:pPr/>
              <a:t>20</a:t>
            </a:fld>
            <a:endParaRPr lang="en-US" altLang="zh-TW"/>
          </a:p>
        </p:txBody>
      </p:sp>
      <p:sp>
        <p:nvSpPr>
          <p:cNvPr id="1045506" name="Rectangle 2"/>
          <p:cNvSpPr>
            <a:spLocks noGrp="1" noRot="1" noChangeAspect="1" noChangeArrowheads="1" noTextEdit="1"/>
          </p:cNvSpPr>
          <p:nvPr>
            <p:ph type="sldImg"/>
          </p:nvPr>
        </p:nvSpPr>
        <p:spPr>
          <a:ln/>
        </p:spPr>
      </p:sp>
      <p:sp>
        <p:nvSpPr>
          <p:cNvPr id="1045507"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10367734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6C23F04-F46C-45A5-ACF1-44676FEF608E}" type="slidenum">
              <a:rPr lang="en-US" altLang="zh-TW"/>
              <a:pPr/>
              <a:t>21</a:t>
            </a:fld>
            <a:endParaRPr lang="en-US" altLang="zh-TW"/>
          </a:p>
        </p:txBody>
      </p:sp>
      <p:sp>
        <p:nvSpPr>
          <p:cNvPr id="1047554" name="Rectangle 2"/>
          <p:cNvSpPr>
            <a:spLocks noGrp="1" noRot="1" noChangeAspect="1" noChangeArrowheads="1" noTextEdit="1"/>
          </p:cNvSpPr>
          <p:nvPr>
            <p:ph type="sldImg"/>
          </p:nvPr>
        </p:nvSpPr>
        <p:spPr>
          <a:ln/>
        </p:spPr>
      </p:sp>
      <p:sp>
        <p:nvSpPr>
          <p:cNvPr id="1047555" name="Rectangle 3"/>
          <p:cNvSpPr>
            <a:spLocks noGrp="1" noChangeArrowheads="1"/>
          </p:cNvSpPr>
          <p:nvPr>
            <p:ph type="body" idx="1"/>
          </p:nvPr>
        </p:nvSpPr>
        <p:spPr>
          <a:xfrm>
            <a:off x="914400" y="4343400"/>
            <a:ext cx="5029200" cy="4114800"/>
          </a:xfrm>
        </p:spPr>
        <p:txBody>
          <a:bodyPr/>
          <a:lstStyle/>
          <a:p>
            <a:r>
              <a:rPr lang="zh-TW" altLang="en-US" sz="1200" b="0" i="0" kern="1200" dirty="0" smtClean="0">
                <a:solidFill>
                  <a:schemeClr val="tx1"/>
                </a:solidFill>
                <a:effectLst/>
                <a:latin typeface="+mn-lt"/>
                <a:ea typeface="+mn-ea"/>
                <a:cs typeface="+mn-cs"/>
              </a:rPr>
              <a:t>非襯線字（比如 </a:t>
            </a:r>
            <a:r>
              <a:rPr lang="en-US" altLang="zh-TW" sz="1200" b="0" i="0" kern="1200" dirty="0" smtClean="0">
                <a:solidFill>
                  <a:schemeClr val="tx1"/>
                </a:solidFill>
                <a:effectLst/>
                <a:latin typeface="+mn-lt"/>
                <a:ea typeface="+mn-ea"/>
                <a:cs typeface="+mn-cs"/>
              </a:rPr>
              <a:t>Arial</a:t>
            </a:r>
            <a:r>
              <a:rPr lang="zh-TW" altLang="en-US" sz="1200" b="0" i="0" kern="1200" dirty="0" smtClean="0">
                <a:solidFill>
                  <a:schemeClr val="tx1"/>
                </a:solidFill>
                <a:effectLst/>
                <a:latin typeface="+mn-lt"/>
                <a:ea typeface="+mn-ea"/>
                <a:cs typeface="+mn-cs"/>
              </a:rPr>
              <a:t>）體類似於黑體，比劃粗細相當，邊緣剛硬，適合屏幕閱讀；</a:t>
            </a:r>
            <a:endParaRPr lang="en-US" altLang="zh-TW" sz="1200" b="0" i="0" kern="1200" dirty="0" smtClean="0">
              <a:solidFill>
                <a:schemeClr val="tx1"/>
              </a:solidFill>
              <a:effectLst/>
              <a:latin typeface="+mn-lt"/>
              <a:ea typeface="+mn-ea"/>
              <a:cs typeface="+mn-cs"/>
            </a:endParaRPr>
          </a:p>
          <a:p>
            <a:r>
              <a:rPr lang="zh-TW" altLang="en-US" sz="1200" b="0" i="0" kern="1200" dirty="0" smtClean="0">
                <a:solidFill>
                  <a:schemeClr val="tx1"/>
                </a:solidFill>
                <a:effectLst/>
                <a:latin typeface="+mn-lt"/>
                <a:ea typeface="+mn-ea"/>
                <a:cs typeface="+mn-cs"/>
              </a:rPr>
              <a:t>而襯線字體（比如 </a:t>
            </a:r>
            <a:r>
              <a:rPr lang="en-US" altLang="zh-TW" sz="1200" b="0" i="0" kern="1200" dirty="0" smtClean="0">
                <a:solidFill>
                  <a:schemeClr val="tx1"/>
                </a:solidFill>
                <a:effectLst/>
                <a:latin typeface="+mn-lt"/>
                <a:ea typeface="+mn-ea"/>
                <a:cs typeface="+mn-cs"/>
              </a:rPr>
              <a:t>Times New Roman</a:t>
            </a:r>
            <a:r>
              <a:rPr lang="zh-TW" altLang="en-US" sz="1200" b="0" i="0" kern="1200" dirty="0" smtClean="0">
                <a:solidFill>
                  <a:schemeClr val="tx1"/>
                </a:solidFill>
                <a:effectLst/>
                <a:latin typeface="+mn-lt"/>
                <a:ea typeface="+mn-ea"/>
                <a:cs typeface="+mn-cs"/>
              </a:rPr>
              <a:t>）類似於中文中的宋體，比劃粗細有別，在邊緣多一些修飾的部分，適合大段文字的印刷品的閱讀。</a:t>
            </a:r>
            <a:endParaRPr lang="zh-TW" altLang="zh-TW" dirty="0"/>
          </a:p>
        </p:txBody>
      </p:sp>
    </p:spTree>
    <p:extLst>
      <p:ext uri="{BB962C8B-B14F-4D97-AF65-F5344CB8AC3E}">
        <p14:creationId xmlns:p14="http://schemas.microsoft.com/office/powerpoint/2010/main" val="3712194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10"/>
          </p:nvPr>
        </p:nvSpPr>
        <p:spPr/>
        <p:txBody>
          <a:bodyPr/>
          <a:lstStyle/>
          <a:p>
            <a:fld id="{7DE74F9C-6193-48EB-9364-AF50385BC6A0}" type="slidenum">
              <a:rPr lang="zh-TW" altLang="en-US" smtClean="0"/>
              <a:t>2</a:t>
            </a:fld>
            <a:endParaRPr lang="zh-TW" altLang="en-US"/>
          </a:p>
        </p:txBody>
      </p:sp>
    </p:spTree>
    <p:extLst>
      <p:ext uri="{BB962C8B-B14F-4D97-AF65-F5344CB8AC3E}">
        <p14:creationId xmlns:p14="http://schemas.microsoft.com/office/powerpoint/2010/main" val="10296185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251C695-286D-4064-9ABF-454395CB67B2}" type="slidenum">
              <a:rPr lang="en-US" altLang="zh-TW"/>
              <a:pPr/>
              <a:t>22</a:t>
            </a:fld>
            <a:endParaRPr lang="en-US" altLang="zh-TW"/>
          </a:p>
        </p:txBody>
      </p:sp>
      <p:sp>
        <p:nvSpPr>
          <p:cNvPr id="1055746" name="Rectangle 2"/>
          <p:cNvSpPr>
            <a:spLocks noGrp="1" noRot="1" noChangeAspect="1" noChangeArrowheads="1" noTextEdit="1"/>
          </p:cNvSpPr>
          <p:nvPr>
            <p:ph type="sldImg"/>
          </p:nvPr>
        </p:nvSpPr>
        <p:spPr>
          <a:ln/>
        </p:spPr>
      </p:sp>
      <p:sp>
        <p:nvSpPr>
          <p:cNvPr id="1055747"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37591353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744494A-702D-4B2D-8454-AB02E5F10229}" type="slidenum">
              <a:rPr lang="en-US" altLang="zh-TW"/>
              <a:pPr/>
              <a:t>23</a:t>
            </a:fld>
            <a:endParaRPr lang="en-US" altLang="zh-TW"/>
          </a:p>
        </p:txBody>
      </p:sp>
      <p:sp>
        <p:nvSpPr>
          <p:cNvPr id="1072130" name="Rectangle 2"/>
          <p:cNvSpPr>
            <a:spLocks noGrp="1" noRot="1" noChangeAspect="1" noChangeArrowheads="1" noTextEdit="1"/>
          </p:cNvSpPr>
          <p:nvPr>
            <p:ph type="sldImg"/>
          </p:nvPr>
        </p:nvSpPr>
        <p:spPr>
          <a:ln/>
        </p:spPr>
      </p:sp>
      <p:sp>
        <p:nvSpPr>
          <p:cNvPr id="1072131"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5720749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E28A24-1FDE-4A41-8B7C-430A73FDC608}" type="slidenum">
              <a:rPr lang="en-US" altLang="zh-TW"/>
              <a:pPr/>
              <a:t>24</a:t>
            </a:fld>
            <a:endParaRPr lang="en-US" altLang="zh-TW"/>
          </a:p>
        </p:txBody>
      </p:sp>
      <p:sp>
        <p:nvSpPr>
          <p:cNvPr id="1074178" name="Rectangle 2"/>
          <p:cNvSpPr>
            <a:spLocks noGrp="1" noRot="1" noChangeAspect="1" noChangeArrowheads="1" noTextEdit="1"/>
          </p:cNvSpPr>
          <p:nvPr>
            <p:ph type="sldImg"/>
          </p:nvPr>
        </p:nvSpPr>
        <p:spPr>
          <a:ln/>
        </p:spPr>
      </p:sp>
      <p:sp>
        <p:nvSpPr>
          <p:cNvPr id="1074179"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3144999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5BAB411-AABB-4928-9E2C-DC314DCBEFC4}" type="slidenum">
              <a:rPr lang="en-US" altLang="zh-TW"/>
              <a:pPr/>
              <a:t>25</a:t>
            </a:fld>
            <a:endParaRPr lang="en-US" altLang="zh-TW"/>
          </a:p>
        </p:txBody>
      </p:sp>
      <p:sp>
        <p:nvSpPr>
          <p:cNvPr id="1088514" name="Rectangle 2"/>
          <p:cNvSpPr>
            <a:spLocks noGrp="1" noRot="1" noChangeAspect="1" noChangeArrowheads="1" noTextEdit="1"/>
          </p:cNvSpPr>
          <p:nvPr>
            <p:ph type="sldImg"/>
          </p:nvPr>
        </p:nvSpPr>
        <p:spPr>
          <a:ln/>
        </p:spPr>
      </p:sp>
      <p:sp>
        <p:nvSpPr>
          <p:cNvPr id="1088515"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1119660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F5612B8-FA33-4D4D-ABA3-E327508DEA49}" type="slidenum">
              <a:rPr lang="en-US" altLang="zh-TW"/>
              <a:pPr/>
              <a:t>26</a:t>
            </a:fld>
            <a:endParaRPr lang="en-US" altLang="zh-TW"/>
          </a:p>
        </p:txBody>
      </p:sp>
      <p:sp>
        <p:nvSpPr>
          <p:cNvPr id="1090562" name="Rectangle 2"/>
          <p:cNvSpPr>
            <a:spLocks noGrp="1" noRot="1" noChangeAspect="1" noChangeArrowheads="1" noTextEdit="1"/>
          </p:cNvSpPr>
          <p:nvPr>
            <p:ph type="sldImg"/>
          </p:nvPr>
        </p:nvSpPr>
        <p:spPr>
          <a:ln/>
        </p:spPr>
      </p:sp>
      <p:sp>
        <p:nvSpPr>
          <p:cNvPr id="1090563"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3047832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68457DA-7A60-4CEB-8757-0974F3044361}" type="slidenum">
              <a:rPr lang="en-US" altLang="zh-TW"/>
              <a:pPr/>
              <a:t>27</a:t>
            </a:fld>
            <a:endParaRPr lang="en-US" altLang="zh-TW"/>
          </a:p>
        </p:txBody>
      </p:sp>
      <p:sp>
        <p:nvSpPr>
          <p:cNvPr id="1061890" name="Rectangle 2"/>
          <p:cNvSpPr>
            <a:spLocks noGrp="1" noRot="1" noChangeAspect="1" noChangeArrowheads="1" noTextEdit="1"/>
          </p:cNvSpPr>
          <p:nvPr>
            <p:ph type="sldImg"/>
          </p:nvPr>
        </p:nvSpPr>
        <p:spPr>
          <a:xfrm>
            <a:off x="395288" y="693738"/>
            <a:ext cx="6070600" cy="3414712"/>
          </a:xfrm>
          <a:ln/>
        </p:spPr>
      </p:sp>
      <p:sp>
        <p:nvSpPr>
          <p:cNvPr id="1061891" name="Rectangle 3"/>
          <p:cNvSpPr>
            <a:spLocks noGrp="1" noChangeArrowheads="1"/>
          </p:cNvSpPr>
          <p:nvPr>
            <p:ph type="body" idx="1"/>
          </p:nvPr>
        </p:nvSpPr>
        <p:spPr>
          <a:xfrm>
            <a:off x="912813" y="4344988"/>
            <a:ext cx="5032375" cy="4113212"/>
          </a:xfrm>
        </p:spPr>
        <p:txBody>
          <a:bodyPr/>
          <a:lstStyle/>
          <a:p>
            <a:endParaRPr lang="zh-TW" altLang="zh-TW"/>
          </a:p>
        </p:txBody>
      </p:sp>
    </p:spTree>
    <p:extLst>
      <p:ext uri="{BB962C8B-B14F-4D97-AF65-F5344CB8AC3E}">
        <p14:creationId xmlns:p14="http://schemas.microsoft.com/office/powerpoint/2010/main" val="6809032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10"/>
          </p:nvPr>
        </p:nvSpPr>
        <p:spPr/>
        <p:txBody>
          <a:bodyPr/>
          <a:lstStyle/>
          <a:p>
            <a:fld id="{7DE74F9C-6193-48EB-9364-AF50385BC6A0}" type="slidenum">
              <a:rPr lang="zh-TW" altLang="en-US" smtClean="0"/>
              <a:t>28</a:t>
            </a:fld>
            <a:endParaRPr lang="zh-TW" altLang="en-US"/>
          </a:p>
        </p:txBody>
      </p:sp>
    </p:spTree>
    <p:extLst>
      <p:ext uri="{BB962C8B-B14F-4D97-AF65-F5344CB8AC3E}">
        <p14:creationId xmlns:p14="http://schemas.microsoft.com/office/powerpoint/2010/main" val="4046664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7DE74F9C-6193-48EB-9364-AF50385BC6A0}" type="slidenum">
              <a:rPr lang="zh-TW" altLang="en-US" smtClean="0"/>
              <a:t>29</a:t>
            </a:fld>
            <a:endParaRPr lang="zh-TW" altLang="en-US"/>
          </a:p>
        </p:txBody>
      </p:sp>
    </p:spTree>
    <p:extLst>
      <p:ext uri="{BB962C8B-B14F-4D97-AF65-F5344CB8AC3E}">
        <p14:creationId xmlns:p14="http://schemas.microsoft.com/office/powerpoint/2010/main" val="16247568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156F822-7C4D-4188-8CF2-598F3F0A7479}" type="slidenum">
              <a:rPr lang="en-US" altLang="zh-TW"/>
              <a:pPr/>
              <a:t>30</a:t>
            </a:fld>
            <a:endParaRPr lang="en-US" altLang="zh-TW"/>
          </a:p>
        </p:txBody>
      </p:sp>
      <p:sp>
        <p:nvSpPr>
          <p:cNvPr id="1107970" name="Rectangle 2"/>
          <p:cNvSpPr>
            <a:spLocks noGrp="1" noRot="1" noChangeAspect="1" noChangeArrowheads="1" noTextEdit="1"/>
          </p:cNvSpPr>
          <p:nvPr>
            <p:ph type="sldImg"/>
          </p:nvPr>
        </p:nvSpPr>
        <p:spPr>
          <a:ln/>
        </p:spPr>
      </p:sp>
      <p:sp>
        <p:nvSpPr>
          <p:cNvPr id="1107971" name="Rectangle 3"/>
          <p:cNvSpPr>
            <a:spLocks noGrp="1" noChangeArrowheads="1"/>
          </p:cNvSpPr>
          <p:nvPr>
            <p:ph type="body" idx="1"/>
          </p:nvPr>
        </p:nvSpPr>
        <p:spPr>
          <a:xfrm>
            <a:off x="914400" y="4343400"/>
            <a:ext cx="5029200" cy="4114800"/>
          </a:xfrm>
        </p:spPr>
        <p:txBody>
          <a:bodyPr/>
          <a:lstStyle/>
          <a:p>
            <a:r>
              <a:rPr lang="zh-TW" altLang="en-US" sz="2400" dirty="0" smtClean="0"/>
              <a:t>不好的範例</a:t>
            </a:r>
            <a:endParaRPr lang="zh-TW" altLang="zh-TW" sz="2400" dirty="0"/>
          </a:p>
        </p:txBody>
      </p:sp>
    </p:spTree>
    <p:extLst>
      <p:ext uri="{BB962C8B-B14F-4D97-AF65-F5344CB8AC3E}">
        <p14:creationId xmlns:p14="http://schemas.microsoft.com/office/powerpoint/2010/main" val="37677611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F654B1A-1DE4-46AD-BBD4-4725802370B0}" type="slidenum">
              <a:rPr lang="en-US" altLang="zh-TW"/>
              <a:pPr/>
              <a:t>31</a:t>
            </a:fld>
            <a:endParaRPr lang="en-US" altLang="zh-TW"/>
          </a:p>
        </p:txBody>
      </p:sp>
      <p:sp>
        <p:nvSpPr>
          <p:cNvPr id="1114114" name="Rectangle 2"/>
          <p:cNvSpPr>
            <a:spLocks noGrp="1" noRot="1" noChangeAspect="1" noChangeArrowheads="1" noTextEdit="1"/>
          </p:cNvSpPr>
          <p:nvPr>
            <p:ph type="sldImg"/>
          </p:nvPr>
        </p:nvSpPr>
        <p:spPr>
          <a:ln/>
        </p:spPr>
      </p:sp>
      <p:sp>
        <p:nvSpPr>
          <p:cNvPr id="1114115"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24726898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smtClean="0">
                <a:solidFill>
                  <a:schemeClr val="tx1"/>
                </a:solidFill>
                <a:effectLst/>
                <a:latin typeface="+mn-lt"/>
                <a:ea typeface="+mn-ea"/>
                <a:cs typeface="+mn-cs"/>
              </a:rPr>
              <a:t>1.</a:t>
            </a:r>
            <a:r>
              <a:rPr lang="zh-TW" altLang="en-US" sz="1200" b="0" i="0" kern="1200" dirty="0" smtClean="0">
                <a:solidFill>
                  <a:schemeClr val="tx1"/>
                </a:solidFill>
                <a:effectLst/>
                <a:latin typeface="+mn-lt"/>
                <a:ea typeface="+mn-ea"/>
                <a:cs typeface="+mn-cs"/>
              </a:rPr>
              <a:t>主題：簡報究竟是什麼？ （</a:t>
            </a:r>
            <a:r>
              <a:rPr lang="en-US" altLang="zh-TW" sz="1200" b="0" i="0" kern="1200" dirty="0" smtClean="0">
                <a:solidFill>
                  <a:schemeClr val="tx1"/>
                </a:solidFill>
                <a:effectLst/>
                <a:latin typeface="+mn-lt"/>
                <a:ea typeface="+mn-ea"/>
                <a:cs typeface="+mn-cs"/>
              </a:rPr>
              <a:t>What</a:t>
            </a:r>
            <a:r>
              <a:rPr lang="zh-TW" altLang="en-US" sz="1200" b="0" i="0" kern="1200" dirty="0" smtClean="0">
                <a:solidFill>
                  <a:schemeClr val="tx1"/>
                </a:solidFill>
                <a:effectLst/>
                <a:latin typeface="+mn-lt"/>
                <a:ea typeface="+mn-ea"/>
                <a:cs typeface="+mn-cs"/>
              </a:rPr>
              <a:t>）必須釐清簡報的主題（包括範疇與深度），例如是建議重新編寫員工手冊，或是調整對於新產品負面報導的應對方法；也必須確認有哪些事物不應出現於簡報中，例如尚未定案的產品開發計畫，或預算規畫案。</a:t>
            </a:r>
            <a:endParaRPr lang="en-US" altLang="zh-TW" sz="1200" b="0" i="0" kern="1200" dirty="0" smtClean="0">
              <a:solidFill>
                <a:schemeClr val="tx1"/>
              </a:solidFill>
              <a:effectLst/>
              <a:latin typeface="+mn-lt"/>
              <a:ea typeface="+mn-ea"/>
              <a:cs typeface="+mn-cs"/>
            </a:endParaRPr>
          </a:p>
          <a:p>
            <a:endParaRPr lang="zh-TW" altLang="en-US" sz="1200" b="0" i="0" kern="1200" dirty="0" smtClean="0">
              <a:solidFill>
                <a:schemeClr val="tx1"/>
              </a:solidFill>
              <a:effectLst/>
              <a:latin typeface="+mn-lt"/>
              <a:ea typeface="+mn-ea"/>
              <a:cs typeface="+mn-cs"/>
            </a:endParaRPr>
          </a:p>
          <a:p>
            <a:r>
              <a:rPr lang="en-US" altLang="zh-TW" sz="1200" b="0" i="0" kern="1200" dirty="0" smtClean="0">
                <a:solidFill>
                  <a:schemeClr val="tx1"/>
                </a:solidFill>
                <a:effectLst/>
                <a:latin typeface="+mn-lt"/>
                <a:ea typeface="+mn-ea"/>
                <a:cs typeface="+mn-cs"/>
              </a:rPr>
              <a:t>2.</a:t>
            </a:r>
            <a:r>
              <a:rPr lang="zh-TW" altLang="en-US" sz="1200" b="0" i="0" kern="1200" dirty="0" smtClean="0">
                <a:solidFill>
                  <a:schemeClr val="tx1"/>
                </a:solidFill>
                <a:effectLst/>
                <a:latin typeface="+mn-lt"/>
                <a:ea typeface="+mn-ea"/>
                <a:cs typeface="+mn-cs"/>
              </a:rPr>
              <a:t>原因：為什麼要做簡報？（</a:t>
            </a:r>
            <a:r>
              <a:rPr lang="en-US" altLang="zh-TW" sz="1200" b="0" i="0" kern="1200" dirty="0" smtClean="0">
                <a:solidFill>
                  <a:schemeClr val="tx1"/>
                </a:solidFill>
                <a:effectLst/>
                <a:latin typeface="+mn-lt"/>
                <a:ea typeface="+mn-ea"/>
                <a:cs typeface="+mn-cs"/>
              </a:rPr>
              <a:t>Why</a:t>
            </a:r>
            <a:r>
              <a:rPr lang="zh-TW" altLang="en-US" sz="1200" b="0" i="0" kern="1200" dirty="0" smtClean="0">
                <a:solidFill>
                  <a:schemeClr val="tx1"/>
                </a:solidFill>
                <a:effectLst/>
                <a:latin typeface="+mn-lt"/>
                <a:ea typeface="+mn-ea"/>
                <a:cs typeface="+mn-cs"/>
              </a:rPr>
              <a:t>）簡報者必須想清楚自己究竟期望做些什麼，是提供聽眾資訊、說服他們同意某事，或是激發他們採取某些行動？珍妮佛認為，簡報目的中的「原因」常常比「主題」更重要，也是避免簡報成為資料堆砌的關鍵。無法掌握簡報主軸，簡報架構便很容易失焦。</a:t>
            </a:r>
          </a:p>
          <a:p>
            <a:endParaRPr lang="zh-TW" altLang="en-US" dirty="0"/>
          </a:p>
        </p:txBody>
      </p:sp>
      <p:sp>
        <p:nvSpPr>
          <p:cNvPr id="4" name="投影片編號版面配置區 3"/>
          <p:cNvSpPr>
            <a:spLocks noGrp="1"/>
          </p:cNvSpPr>
          <p:nvPr>
            <p:ph type="sldNum" sz="quarter" idx="10"/>
          </p:nvPr>
        </p:nvSpPr>
        <p:spPr/>
        <p:txBody>
          <a:bodyPr/>
          <a:lstStyle/>
          <a:p>
            <a:fld id="{7DE74F9C-6193-48EB-9364-AF50385BC6A0}" type="slidenum">
              <a:rPr lang="zh-TW" altLang="en-US" smtClean="0"/>
              <a:t>3</a:t>
            </a:fld>
            <a:endParaRPr lang="zh-TW" altLang="en-US"/>
          </a:p>
        </p:txBody>
      </p:sp>
    </p:spTree>
    <p:extLst>
      <p:ext uri="{BB962C8B-B14F-4D97-AF65-F5344CB8AC3E}">
        <p14:creationId xmlns:p14="http://schemas.microsoft.com/office/powerpoint/2010/main" val="22551323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D7A6209-82FA-4A1E-9878-2B4DA861B2DA}" type="slidenum">
              <a:rPr lang="en-US" altLang="zh-TW"/>
              <a:pPr/>
              <a:t>34</a:t>
            </a:fld>
            <a:endParaRPr lang="en-US" altLang="zh-TW"/>
          </a:p>
        </p:txBody>
      </p:sp>
      <p:sp>
        <p:nvSpPr>
          <p:cNvPr id="916482" name="Rectangle 2"/>
          <p:cNvSpPr>
            <a:spLocks noGrp="1" noRot="1" noChangeAspect="1" noChangeArrowheads="1" noTextEdit="1"/>
          </p:cNvSpPr>
          <p:nvPr>
            <p:ph type="sldImg"/>
          </p:nvPr>
        </p:nvSpPr>
        <p:spPr>
          <a:ln/>
        </p:spPr>
      </p:sp>
      <p:sp>
        <p:nvSpPr>
          <p:cNvPr id="916483" name="Rectangle 3"/>
          <p:cNvSpPr>
            <a:spLocks noGrp="1" noChangeArrowheads="1"/>
          </p:cNvSpPr>
          <p:nvPr>
            <p:ph type="body" idx="1"/>
          </p:nvPr>
        </p:nvSpPr>
        <p:spPr/>
        <p:txBody>
          <a:bodyPr/>
          <a:lstStyle/>
          <a:p>
            <a:endParaRPr lang="zh-TW" altLang="zh-TW" dirty="0"/>
          </a:p>
        </p:txBody>
      </p:sp>
    </p:spTree>
    <p:extLst>
      <p:ext uri="{BB962C8B-B14F-4D97-AF65-F5344CB8AC3E}">
        <p14:creationId xmlns:p14="http://schemas.microsoft.com/office/powerpoint/2010/main" val="13567607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B14FE91-2AA3-485E-BB2B-8972A364E2DD}" type="slidenum">
              <a:rPr lang="en-US" altLang="zh-TW"/>
              <a:pPr/>
              <a:t>35</a:t>
            </a:fld>
            <a:endParaRPr lang="en-US" altLang="zh-TW"/>
          </a:p>
        </p:txBody>
      </p:sp>
      <p:sp>
        <p:nvSpPr>
          <p:cNvPr id="914434" name="Rectangle 2"/>
          <p:cNvSpPr>
            <a:spLocks noGrp="1" noRot="1" noChangeAspect="1" noChangeArrowheads="1" noTextEdit="1"/>
          </p:cNvSpPr>
          <p:nvPr>
            <p:ph type="sldImg"/>
          </p:nvPr>
        </p:nvSpPr>
        <p:spPr>
          <a:ln/>
        </p:spPr>
      </p:sp>
      <p:sp>
        <p:nvSpPr>
          <p:cNvPr id="914435" name="Rectangle 3"/>
          <p:cNvSpPr>
            <a:spLocks noGrp="1" noChangeArrowheads="1"/>
          </p:cNvSpPr>
          <p:nvPr>
            <p:ph type="body" idx="1"/>
          </p:nvPr>
        </p:nvSpPr>
        <p:spPr/>
        <p:txBody>
          <a:bodyPr/>
          <a:lstStyle/>
          <a:p>
            <a:endParaRPr lang="zh-TW" altLang="zh-TW"/>
          </a:p>
        </p:txBody>
      </p:sp>
    </p:spTree>
    <p:extLst>
      <p:ext uri="{BB962C8B-B14F-4D97-AF65-F5344CB8AC3E}">
        <p14:creationId xmlns:p14="http://schemas.microsoft.com/office/powerpoint/2010/main" val="29180148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4F491C-2361-4299-811E-7F43B7C333AF}" type="slidenum">
              <a:rPr lang="en-US" altLang="zh-TW"/>
              <a:pPr/>
              <a:t>36</a:t>
            </a:fld>
            <a:endParaRPr lang="en-US" altLang="zh-TW"/>
          </a:p>
        </p:txBody>
      </p:sp>
      <p:sp>
        <p:nvSpPr>
          <p:cNvPr id="918530" name="Rectangle 2"/>
          <p:cNvSpPr>
            <a:spLocks noGrp="1" noRot="1" noChangeAspect="1" noChangeArrowheads="1" noTextEdit="1"/>
          </p:cNvSpPr>
          <p:nvPr>
            <p:ph type="sldImg"/>
          </p:nvPr>
        </p:nvSpPr>
        <p:spPr>
          <a:ln/>
        </p:spPr>
      </p:sp>
      <p:sp>
        <p:nvSpPr>
          <p:cNvPr id="918531" name="Rectangle 3"/>
          <p:cNvSpPr>
            <a:spLocks noGrp="1" noChangeArrowheads="1"/>
          </p:cNvSpPr>
          <p:nvPr>
            <p:ph type="body" idx="1"/>
          </p:nvPr>
        </p:nvSpPr>
        <p:spPr/>
        <p:txBody>
          <a:bodyPr/>
          <a:lstStyle/>
          <a:p>
            <a:endParaRPr lang="zh-TW" altLang="zh-TW"/>
          </a:p>
        </p:txBody>
      </p:sp>
    </p:spTree>
    <p:extLst>
      <p:ext uri="{BB962C8B-B14F-4D97-AF65-F5344CB8AC3E}">
        <p14:creationId xmlns:p14="http://schemas.microsoft.com/office/powerpoint/2010/main" val="32802367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1FC63B0-274A-4766-91A4-466BC8483A99}" type="slidenum">
              <a:rPr lang="en-US" altLang="zh-TW"/>
              <a:pPr/>
              <a:t>37</a:t>
            </a:fld>
            <a:endParaRPr lang="en-US" altLang="zh-TW"/>
          </a:p>
        </p:txBody>
      </p:sp>
      <p:sp>
        <p:nvSpPr>
          <p:cNvPr id="924674" name="Rectangle 2"/>
          <p:cNvSpPr>
            <a:spLocks noGrp="1" noRot="1" noChangeAspect="1" noChangeArrowheads="1" noTextEdit="1"/>
          </p:cNvSpPr>
          <p:nvPr>
            <p:ph type="sldImg"/>
          </p:nvPr>
        </p:nvSpPr>
        <p:spPr>
          <a:ln/>
        </p:spPr>
      </p:sp>
      <p:sp>
        <p:nvSpPr>
          <p:cNvPr id="924675"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35405907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47776B1-0173-4985-A208-F77DA4BBB821}" type="slidenum">
              <a:rPr lang="en-US" altLang="zh-TW"/>
              <a:pPr/>
              <a:t>38</a:t>
            </a:fld>
            <a:endParaRPr lang="en-US" altLang="zh-TW"/>
          </a:p>
        </p:txBody>
      </p:sp>
      <p:sp>
        <p:nvSpPr>
          <p:cNvPr id="1154050" name="Rectangle 2"/>
          <p:cNvSpPr>
            <a:spLocks noGrp="1" noRot="1" noChangeAspect="1" noChangeArrowheads="1" noTextEdit="1"/>
          </p:cNvSpPr>
          <p:nvPr>
            <p:ph type="sldImg"/>
          </p:nvPr>
        </p:nvSpPr>
        <p:spPr>
          <a:ln/>
        </p:spPr>
      </p:sp>
      <p:sp>
        <p:nvSpPr>
          <p:cNvPr id="1154051"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38096074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48E6ABD-6531-452E-ABA2-C50DCE41F837}" type="slidenum">
              <a:rPr lang="en-US" altLang="zh-TW"/>
              <a:pPr/>
              <a:t>40</a:t>
            </a:fld>
            <a:endParaRPr lang="en-US" altLang="zh-TW"/>
          </a:p>
        </p:txBody>
      </p:sp>
      <p:sp>
        <p:nvSpPr>
          <p:cNvPr id="233474" name="Rectangle 2"/>
          <p:cNvSpPr>
            <a:spLocks noGrp="1" noRot="1" noChangeAspect="1" noChangeArrowheads="1" noTextEdit="1"/>
          </p:cNvSpPr>
          <p:nvPr>
            <p:ph type="sldImg"/>
          </p:nvPr>
        </p:nvSpPr>
        <p:spPr>
          <a:ln/>
        </p:spPr>
      </p:sp>
      <p:sp>
        <p:nvSpPr>
          <p:cNvPr id="233475"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15599183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C783248-04CE-4039-A43E-49E43301C656}" type="slidenum">
              <a:rPr lang="en-US" altLang="zh-TW"/>
              <a:pPr/>
              <a:t>41</a:t>
            </a:fld>
            <a:endParaRPr lang="en-US" altLang="zh-TW"/>
          </a:p>
        </p:txBody>
      </p:sp>
      <p:sp>
        <p:nvSpPr>
          <p:cNvPr id="235522" name="Rectangle 2"/>
          <p:cNvSpPr>
            <a:spLocks noGrp="1" noRot="1" noChangeAspect="1" noChangeArrowheads="1" noTextEdit="1"/>
          </p:cNvSpPr>
          <p:nvPr>
            <p:ph type="sldImg"/>
          </p:nvPr>
        </p:nvSpPr>
        <p:spPr>
          <a:ln/>
        </p:spPr>
      </p:sp>
      <p:sp>
        <p:nvSpPr>
          <p:cNvPr id="235523"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21326858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E11B07-A44A-4DB5-B6A6-13390240FD67}" type="slidenum">
              <a:rPr lang="en-US" altLang="zh-TW"/>
              <a:pPr/>
              <a:t>43</a:t>
            </a:fld>
            <a:endParaRPr lang="en-US" altLang="zh-TW"/>
          </a:p>
        </p:txBody>
      </p:sp>
      <p:sp>
        <p:nvSpPr>
          <p:cNvPr id="366594" name="Rectangle 2"/>
          <p:cNvSpPr>
            <a:spLocks noGrp="1" noRot="1" noChangeAspect="1" noChangeArrowheads="1" noTextEdit="1"/>
          </p:cNvSpPr>
          <p:nvPr>
            <p:ph type="sldImg"/>
          </p:nvPr>
        </p:nvSpPr>
        <p:spPr>
          <a:ln/>
        </p:spPr>
      </p:sp>
      <p:sp>
        <p:nvSpPr>
          <p:cNvPr id="366595" name="Rectangle 3"/>
          <p:cNvSpPr>
            <a:spLocks noGrp="1" noChangeArrowheads="1"/>
          </p:cNvSpPr>
          <p:nvPr>
            <p:ph type="body" idx="1"/>
          </p:nvPr>
        </p:nvSpPr>
        <p:spPr/>
        <p:txBody>
          <a:bodyPr/>
          <a:lstStyle/>
          <a:p>
            <a:endParaRPr lang="zh-TW" altLang="zh-TW"/>
          </a:p>
        </p:txBody>
      </p:sp>
    </p:spTree>
    <p:extLst>
      <p:ext uri="{BB962C8B-B14F-4D97-AF65-F5344CB8AC3E}">
        <p14:creationId xmlns:p14="http://schemas.microsoft.com/office/powerpoint/2010/main" val="80825007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2DC285D-062F-413F-BE52-753B71EC6923}" type="slidenum">
              <a:rPr lang="en-US" altLang="zh-TW"/>
              <a:pPr/>
              <a:t>44</a:t>
            </a:fld>
            <a:endParaRPr lang="en-US" altLang="zh-TW"/>
          </a:p>
        </p:txBody>
      </p:sp>
      <p:sp>
        <p:nvSpPr>
          <p:cNvPr id="239618" name="Rectangle 2"/>
          <p:cNvSpPr>
            <a:spLocks noGrp="1" noRot="1" noChangeAspect="1" noChangeArrowheads="1" noTextEdit="1"/>
          </p:cNvSpPr>
          <p:nvPr>
            <p:ph type="sldImg"/>
          </p:nvPr>
        </p:nvSpPr>
        <p:spPr>
          <a:ln/>
        </p:spPr>
      </p:sp>
      <p:sp>
        <p:nvSpPr>
          <p:cNvPr id="239619" name="Rectangle 3"/>
          <p:cNvSpPr>
            <a:spLocks noGrp="1" noChangeArrowheads="1"/>
          </p:cNvSpPr>
          <p:nvPr>
            <p:ph type="body" idx="1"/>
          </p:nvPr>
        </p:nvSpPr>
        <p:spPr>
          <a:xfrm>
            <a:off x="914400" y="4343400"/>
            <a:ext cx="5029200" cy="4114800"/>
          </a:xfrm>
        </p:spPr>
        <p:txBody>
          <a:bodyPr/>
          <a:lstStyle/>
          <a:p>
            <a:endParaRPr lang="zh-TW" altLang="zh-TW"/>
          </a:p>
        </p:txBody>
      </p:sp>
    </p:spTree>
    <p:extLst>
      <p:ext uri="{BB962C8B-B14F-4D97-AF65-F5344CB8AC3E}">
        <p14:creationId xmlns:p14="http://schemas.microsoft.com/office/powerpoint/2010/main" val="35168515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004EAF-8B6A-4F31-BC7B-FFF1722F0BA3}" type="slidenum">
              <a:rPr lang="en-US" altLang="zh-TW"/>
              <a:pPr/>
              <a:t>45</a:t>
            </a:fld>
            <a:endParaRPr lang="en-US" altLang="zh-TW"/>
          </a:p>
        </p:txBody>
      </p:sp>
      <p:sp>
        <p:nvSpPr>
          <p:cNvPr id="369666" name="Rectangle 2"/>
          <p:cNvSpPr>
            <a:spLocks noGrp="1" noRot="1" noChangeAspect="1" noChangeArrowheads="1" noTextEdit="1"/>
          </p:cNvSpPr>
          <p:nvPr>
            <p:ph type="sldImg"/>
          </p:nvPr>
        </p:nvSpPr>
        <p:spPr>
          <a:ln/>
        </p:spPr>
      </p:sp>
      <p:sp>
        <p:nvSpPr>
          <p:cNvPr id="369667" name="Rectangle 3"/>
          <p:cNvSpPr>
            <a:spLocks noGrp="1" noChangeArrowheads="1"/>
          </p:cNvSpPr>
          <p:nvPr>
            <p:ph type="body" idx="1"/>
          </p:nvPr>
        </p:nvSpPr>
        <p:spPr/>
        <p:txBody>
          <a:bodyPr/>
          <a:lstStyle/>
          <a:p>
            <a:endParaRPr lang="zh-TW" altLang="zh-TW"/>
          </a:p>
        </p:txBody>
      </p:sp>
    </p:spTree>
    <p:extLst>
      <p:ext uri="{BB962C8B-B14F-4D97-AF65-F5344CB8AC3E}">
        <p14:creationId xmlns:p14="http://schemas.microsoft.com/office/powerpoint/2010/main" val="3648191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10"/>
          </p:nvPr>
        </p:nvSpPr>
        <p:spPr/>
        <p:txBody>
          <a:bodyPr/>
          <a:lstStyle/>
          <a:p>
            <a:fld id="{7DE74F9C-6193-48EB-9364-AF50385BC6A0}" type="slidenum">
              <a:rPr lang="zh-TW" altLang="en-US" smtClean="0"/>
              <a:t>4</a:t>
            </a:fld>
            <a:endParaRPr lang="zh-TW" altLang="en-US"/>
          </a:p>
        </p:txBody>
      </p:sp>
    </p:spTree>
    <p:extLst>
      <p:ext uri="{BB962C8B-B14F-4D97-AF65-F5344CB8AC3E}">
        <p14:creationId xmlns:p14="http://schemas.microsoft.com/office/powerpoint/2010/main" val="9320118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004EAF-8B6A-4F31-BC7B-FFF1722F0BA3}" type="slidenum">
              <a:rPr lang="en-US" altLang="zh-TW"/>
              <a:pPr/>
              <a:t>46</a:t>
            </a:fld>
            <a:endParaRPr lang="en-US" altLang="zh-TW"/>
          </a:p>
        </p:txBody>
      </p:sp>
      <p:sp>
        <p:nvSpPr>
          <p:cNvPr id="369666" name="Rectangle 2"/>
          <p:cNvSpPr>
            <a:spLocks noGrp="1" noRot="1" noChangeAspect="1" noChangeArrowheads="1" noTextEdit="1"/>
          </p:cNvSpPr>
          <p:nvPr>
            <p:ph type="sldImg"/>
          </p:nvPr>
        </p:nvSpPr>
        <p:spPr>
          <a:ln/>
        </p:spPr>
      </p:sp>
      <p:sp>
        <p:nvSpPr>
          <p:cNvPr id="369667" name="Rectangle 3"/>
          <p:cNvSpPr>
            <a:spLocks noGrp="1" noChangeArrowheads="1"/>
          </p:cNvSpPr>
          <p:nvPr>
            <p:ph type="body" idx="1"/>
          </p:nvPr>
        </p:nvSpPr>
        <p:spPr/>
        <p:txBody>
          <a:bodyPr/>
          <a:lstStyle/>
          <a:p>
            <a:endParaRPr lang="zh-TW" altLang="zh-TW"/>
          </a:p>
        </p:txBody>
      </p:sp>
    </p:spTree>
    <p:extLst>
      <p:ext uri="{BB962C8B-B14F-4D97-AF65-F5344CB8AC3E}">
        <p14:creationId xmlns:p14="http://schemas.microsoft.com/office/powerpoint/2010/main" val="18685834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004EAF-8B6A-4F31-BC7B-FFF1722F0BA3}" type="slidenum">
              <a:rPr lang="en-US" altLang="zh-TW"/>
              <a:pPr/>
              <a:t>47</a:t>
            </a:fld>
            <a:endParaRPr lang="en-US" altLang="zh-TW"/>
          </a:p>
        </p:txBody>
      </p:sp>
      <p:sp>
        <p:nvSpPr>
          <p:cNvPr id="369666" name="Rectangle 2"/>
          <p:cNvSpPr>
            <a:spLocks noGrp="1" noRot="1" noChangeAspect="1" noChangeArrowheads="1" noTextEdit="1"/>
          </p:cNvSpPr>
          <p:nvPr>
            <p:ph type="sldImg"/>
          </p:nvPr>
        </p:nvSpPr>
        <p:spPr>
          <a:ln/>
        </p:spPr>
      </p:sp>
      <p:sp>
        <p:nvSpPr>
          <p:cNvPr id="369667" name="Rectangle 3"/>
          <p:cNvSpPr>
            <a:spLocks noGrp="1" noChangeArrowheads="1"/>
          </p:cNvSpPr>
          <p:nvPr>
            <p:ph type="body" idx="1"/>
          </p:nvPr>
        </p:nvSpPr>
        <p:spPr/>
        <p:txBody>
          <a:bodyPr/>
          <a:lstStyle/>
          <a:p>
            <a:endParaRPr lang="zh-TW" altLang="zh-TW"/>
          </a:p>
        </p:txBody>
      </p:sp>
    </p:spTree>
    <p:extLst>
      <p:ext uri="{BB962C8B-B14F-4D97-AF65-F5344CB8AC3E}">
        <p14:creationId xmlns:p14="http://schemas.microsoft.com/office/powerpoint/2010/main" val="215223002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004EAF-8B6A-4F31-BC7B-FFF1722F0BA3}" type="slidenum">
              <a:rPr lang="en-US" altLang="zh-TW"/>
              <a:pPr/>
              <a:t>48</a:t>
            </a:fld>
            <a:endParaRPr lang="en-US" altLang="zh-TW"/>
          </a:p>
        </p:txBody>
      </p:sp>
      <p:sp>
        <p:nvSpPr>
          <p:cNvPr id="369666" name="Rectangle 2"/>
          <p:cNvSpPr>
            <a:spLocks noGrp="1" noRot="1" noChangeAspect="1" noChangeArrowheads="1" noTextEdit="1"/>
          </p:cNvSpPr>
          <p:nvPr>
            <p:ph type="sldImg"/>
          </p:nvPr>
        </p:nvSpPr>
        <p:spPr>
          <a:ln/>
        </p:spPr>
      </p:sp>
      <p:sp>
        <p:nvSpPr>
          <p:cNvPr id="369667" name="Rectangle 3"/>
          <p:cNvSpPr>
            <a:spLocks noGrp="1" noChangeArrowheads="1"/>
          </p:cNvSpPr>
          <p:nvPr>
            <p:ph type="body" idx="1"/>
          </p:nvPr>
        </p:nvSpPr>
        <p:spPr/>
        <p:txBody>
          <a:bodyPr/>
          <a:lstStyle/>
          <a:p>
            <a:endParaRPr lang="zh-TW" altLang="zh-TW" dirty="0"/>
          </a:p>
        </p:txBody>
      </p:sp>
    </p:spTree>
    <p:extLst>
      <p:ext uri="{BB962C8B-B14F-4D97-AF65-F5344CB8AC3E}">
        <p14:creationId xmlns:p14="http://schemas.microsoft.com/office/powerpoint/2010/main" val="388494402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004EAF-8B6A-4F31-BC7B-FFF1722F0BA3}" type="slidenum">
              <a:rPr lang="en-US" altLang="zh-TW"/>
              <a:pPr/>
              <a:t>49</a:t>
            </a:fld>
            <a:endParaRPr lang="en-US" altLang="zh-TW"/>
          </a:p>
        </p:txBody>
      </p:sp>
      <p:sp>
        <p:nvSpPr>
          <p:cNvPr id="369666" name="Rectangle 2"/>
          <p:cNvSpPr>
            <a:spLocks noGrp="1" noRot="1" noChangeAspect="1" noChangeArrowheads="1" noTextEdit="1"/>
          </p:cNvSpPr>
          <p:nvPr>
            <p:ph type="sldImg"/>
          </p:nvPr>
        </p:nvSpPr>
        <p:spPr>
          <a:ln/>
        </p:spPr>
      </p:sp>
      <p:sp>
        <p:nvSpPr>
          <p:cNvPr id="369667" name="Rectangle 3"/>
          <p:cNvSpPr>
            <a:spLocks noGrp="1" noChangeArrowheads="1"/>
          </p:cNvSpPr>
          <p:nvPr>
            <p:ph type="body" idx="1"/>
          </p:nvPr>
        </p:nvSpPr>
        <p:spPr/>
        <p:txBody>
          <a:bodyPr/>
          <a:lstStyle/>
          <a:p>
            <a:endParaRPr lang="zh-TW" altLang="zh-TW"/>
          </a:p>
        </p:txBody>
      </p:sp>
    </p:spTree>
    <p:extLst>
      <p:ext uri="{BB962C8B-B14F-4D97-AF65-F5344CB8AC3E}">
        <p14:creationId xmlns:p14="http://schemas.microsoft.com/office/powerpoint/2010/main" val="2619710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004EAF-8B6A-4F31-BC7B-FFF1722F0BA3}" type="slidenum">
              <a:rPr lang="en-US" altLang="zh-TW"/>
              <a:pPr/>
              <a:t>50</a:t>
            </a:fld>
            <a:endParaRPr lang="en-US" altLang="zh-TW"/>
          </a:p>
        </p:txBody>
      </p:sp>
      <p:sp>
        <p:nvSpPr>
          <p:cNvPr id="369666" name="Rectangle 2"/>
          <p:cNvSpPr>
            <a:spLocks noGrp="1" noRot="1" noChangeAspect="1" noChangeArrowheads="1" noTextEdit="1"/>
          </p:cNvSpPr>
          <p:nvPr>
            <p:ph type="sldImg"/>
          </p:nvPr>
        </p:nvSpPr>
        <p:spPr>
          <a:ln/>
        </p:spPr>
      </p:sp>
      <p:sp>
        <p:nvSpPr>
          <p:cNvPr id="369667" name="Rectangle 3"/>
          <p:cNvSpPr>
            <a:spLocks noGrp="1" noChangeArrowheads="1"/>
          </p:cNvSpPr>
          <p:nvPr>
            <p:ph type="body" idx="1"/>
          </p:nvPr>
        </p:nvSpPr>
        <p:spPr/>
        <p:txBody>
          <a:bodyPr/>
          <a:lstStyle/>
          <a:p>
            <a:endParaRPr lang="zh-TW" altLang="zh-TW"/>
          </a:p>
        </p:txBody>
      </p:sp>
    </p:spTree>
    <p:extLst>
      <p:ext uri="{BB962C8B-B14F-4D97-AF65-F5344CB8AC3E}">
        <p14:creationId xmlns:p14="http://schemas.microsoft.com/office/powerpoint/2010/main" val="20632049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E25AEBA-F865-4E8F-A40E-DD4F9DF667AE}" type="slidenum">
              <a:rPr lang="en-US" altLang="zh-TW"/>
              <a:pPr/>
              <a:t>5</a:t>
            </a:fld>
            <a:endParaRPr lang="en-US" altLang="zh-TW"/>
          </a:p>
        </p:txBody>
      </p:sp>
      <p:sp>
        <p:nvSpPr>
          <p:cNvPr id="711682" name="Rectangle 2"/>
          <p:cNvSpPr>
            <a:spLocks noGrp="1" noRot="1" noChangeAspect="1" noChangeArrowheads="1" noTextEdit="1"/>
          </p:cNvSpPr>
          <p:nvPr>
            <p:ph type="sldImg"/>
          </p:nvPr>
        </p:nvSpPr>
        <p:spPr>
          <a:ln/>
        </p:spPr>
      </p:sp>
      <p:sp>
        <p:nvSpPr>
          <p:cNvPr id="711683" name="Rectangle 3"/>
          <p:cNvSpPr>
            <a:spLocks noGrp="1" noChangeArrowheads="1"/>
          </p:cNvSpPr>
          <p:nvPr>
            <p:ph type="body" idx="1"/>
          </p:nvPr>
        </p:nvSpPr>
        <p:spPr/>
        <p:txBody>
          <a:bodyPr/>
          <a:lstStyle/>
          <a:p>
            <a:endParaRPr lang="zh-TW" altLang="zh-TW"/>
          </a:p>
        </p:txBody>
      </p:sp>
    </p:spTree>
    <p:extLst>
      <p:ext uri="{BB962C8B-B14F-4D97-AF65-F5344CB8AC3E}">
        <p14:creationId xmlns:p14="http://schemas.microsoft.com/office/powerpoint/2010/main" val="344703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A83D72D-9162-4FF1-BA39-47D87FF25C84}" type="slidenum">
              <a:rPr lang="en-US" altLang="zh-TW"/>
              <a:pPr/>
              <a:t>6</a:t>
            </a:fld>
            <a:endParaRPr lang="en-US" altLang="zh-TW"/>
          </a:p>
        </p:txBody>
      </p:sp>
      <p:sp>
        <p:nvSpPr>
          <p:cNvPr id="717826" name="Rectangle 2"/>
          <p:cNvSpPr>
            <a:spLocks noGrp="1" noRot="1" noChangeAspect="1" noChangeArrowheads="1" noTextEdit="1"/>
          </p:cNvSpPr>
          <p:nvPr>
            <p:ph type="sldImg"/>
          </p:nvPr>
        </p:nvSpPr>
        <p:spPr>
          <a:xfrm>
            <a:off x="395288" y="693738"/>
            <a:ext cx="6070600" cy="3414712"/>
          </a:xfrm>
          <a:ln/>
        </p:spPr>
      </p:sp>
      <p:sp>
        <p:nvSpPr>
          <p:cNvPr id="717827" name="Rectangle 3"/>
          <p:cNvSpPr>
            <a:spLocks noGrp="1" noChangeArrowheads="1"/>
          </p:cNvSpPr>
          <p:nvPr>
            <p:ph type="body" idx="1"/>
          </p:nvPr>
        </p:nvSpPr>
        <p:spPr>
          <a:xfrm>
            <a:off x="912813" y="4344988"/>
            <a:ext cx="5032375" cy="4113212"/>
          </a:xfrm>
        </p:spPr>
        <p:txBody>
          <a:bodyPr/>
          <a:lstStyle/>
          <a:p>
            <a:pPr>
              <a:lnSpc>
                <a:spcPct val="80000"/>
              </a:lnSpc>
            </a:pPr>
            <a:r>
              <a:rPr lang="zh-TW" altLang="en-US" sz="1000" dirty="0" smtClean="0"/>
              <a:t>此投影片引用自書籍</a:t>
            </a:r>
            <a:r>
              <a:rPr lang="en-US" altLang="zh-TW" sz="1000" dirty="0" smtClean="0"/>
              <a:t>:</a:t>
            </a:r>
            <a:r>
              <a:rPr lang="zh-TW" altLang="en-US" sz="1000" i="1" dirty="0" smtClean="0"/>
              <a:t>贏在說服力    </a:t>
            </a:r>
            <a:r>
              <a:rPr lang="zh-TW" altLang="en-US" sz="1000" i="0" dirty="0" smtClean="0"/>
              <a:t>資訊如下</a:t>
            </a:r>
            <a:r>
              <a:rPr lang="en-US" altLang="zh-TW" sz="1000" i="0" dirty="0" smtClean="0"/>
              <a:t>:</a:t>
            </a:r>
          </a:p>
          <a:p>
            <a:pPr>
              <a:lnSpc>
                <a:spcPct val="80000"/>
              </a:lnSpc>
            </a:pPr>
            <a:endParaRPr lang="en-US" altLang="zh-TW" sz="1000" dirty="0" smtClean="0"/>
          </a:p>
          <a:p>
            <a:pPr>
              <a:lnSpc>
                <a:spcPct val="80000"/>
              </a:lnSpc>
            </a:pPr>
            <a:r>
              <a:rPr lang="en-US" altLang="zh-TW" sz="1000" dirty="0" smtClean="0"/>
              <a:t>Miller</a:t>
            </a:r>
            <a:r>
              <a:rPr lang="en-US" altLang="zh-TW" sz="1000" dirty="0"/>
              <a:t>, R. B.</a:t>
            </a:r>
            <a:r>
              <a:rPr lang="zh-TW" altLang="en-US" sz="1000" dirty="0"/>
              <a:t>、</a:t>
            </a:r>
            <a:r>
              <a:rPr lang="en-US" altLang="zh-TW" sz="1000" dirty="0"/>
              <a:t>Williams, G. A.</a:t>
            </a:r>
            <a:r>
              <a:rPr lang="zh-TW" altLang="en-US" sz="1000" dirty="0"/>
              <a:t>、</a:t>
            </a:r>
            <a:r>
              <a:rPr lang="en-US" altLang="zh-TW" sz="1000" dirty="0"/>
              <a:t>Hayashi, A. M.</a:t>
            </a:r>
            <a:r>
              <a:rPr lang="zh-TW" altLang="en-US" sz="1000" dirty="0"/>
              <a:t>（</a:t>
            </a:r>
            <a:r>
              <a:rPr lang="en-US" altLang="zh-TW" sz="1000" dirty="0"/>
              <a:t>2004 </a:t>
            </a:r>
            <a:r>
              <a:rPr lang="zh-TW" altLang="en-US" sz="1000" dirty="0"/>
              <a:t>）。</a:t>
            </a:r>
            <a:r>
              <a:rPr lang="zh-TW" altLang="en-US" sz="1000" i="1" dirty="0"/>
              <a:t>贏在說服力</a:t>
            </a:r>
            <a:r>
              <a:rPr lang="en-US" altLang="zh-TW" sz="1000" i="1" dirty="0"/>
              <a:t>(The 5 paths to persuasion: The art of selling your message )</a:t>
            </a:r>
            <a:r>
              <a:rPr lang="zh-TW" altLang="en-US" sz="1000" dirty="0"/>
              <a:t>（莊安祺譯）。臺北市：時報文化。</a:t>
            </a:r>
          </a:p>
          <a:p>
            <a:pPr>
              <a:lnSpc>
                <a:spcPct val="80000"/>
              </a:lnSpc>
            </a:pPr>
            <a:endParaRPr lang="zh-TW" altLang="en-US" sz="1000" dirty="0"/>
          </a:p>
          <a:p>
            <a:pPr>
              <a:lnSpc>
                <a:spcPct val="80000"/>
              </a:lnSpc>
            </a:pPr>
            <a:r>
              <a:rPr lang="en-US" altLang="zh-TW" sz="1000" dirty="0"/>
              <a:t>The Miller-Williams study</a:t>
            </a:r>
          </a:p>
          <a:p>
            <a:pPr lvl="1">
              <a:lnSpc>
                <a:spcPct val="80000"/>
              </a:lnSpc>
            </a:pPr>
            <a:r>
              <a:rPr lang="en-US" altLang="zh-TW" sz="1000" dirty="0"/>
              <a:t>executives no longer rely on presenters as primary sources of information   (1,684) </a:t>
            </a:r>
          </a:p>
          <a:p>
            <a:pPr lvl="1">
              <a:lnSpc>
                <a:spcPct val="80000"/>
              </a:lnSpc>
            </a:pPr>
            <a:r>
              <a:rPr lang="en-US" altLang="zh-TW" sz="1000" dirty="0"/>
              <a:t>what they're thinking--their challenges and issues. </a:t>
            </a:r>
          </a:p>
          <a:p>
            <a:pPr lvl="2">
              <a:lnSpc>
                <a:spcPct val="80000"/>
              </a:lnSpc>
            </a:pPr>
            <a:r>
              <a:rPr lang="en-US" altLang="zh-TW" sz="1000" dirty="0"/>
              <a:t>It's not about your product </a:t>
            </a:r>
          </a:p>
          <a:p>
            <a:pPr lvl="1">
              <a:lnSpc>
                <a:spcPct val="80000"/>
              </a:lnSpc>
            </a:pPr>
            <a:r>
              <a:rPr lang="en-US" altLang="zh-TW" sz="1000" dirty="0"/>
              <a:t>adapting individual presentations to the audience's style of decision-making </a:t>
            </a:r>
          </a:p>
          <a:p>
            <a:pPr lvl="2">
              <a:lnSpc>
                <a:spcPct val="80000"/>
              </a:lnSpc>
            </a:pPr>
            <a:r>
              <a:rPr lang="en-US" altLang="zh-TW" sz="1000" i="1" dirty="0"/>
              <a:t>charismatic, thinker, skeptic, follower</a:t>
            </a:r>
            <a:r>
              <a:rPr lang="en-US" altLang="zh-TW" sz="1000" dirty="0"/>
              <a:t> and </a:t>
            </a:r>
            <a:r>
              <a:rPr lang="en-US" altLang="zh-TW" sz="1000" i="1" dirty="0"/>
              <a:t>controller</a:t>
            </a:r>
            <a:r>
              <a:rPr lang="en-US" altLang="zh-TW" sz="1000" dirty="0"/>
              <a:t> </a:t>
            </a:r>
          </a:p>
          <a:p>
            <a:pPr>
              <a:lnSpc>
                <a:spcPct val="80000"/>
              </a:lnSpc>
            </a:pPr>
            <a:endParaRPr lang="en-US" altLang="zh-TW" sz="1000" dirty="0"/>
          </a:p>
          <a:p>
            <a:pPr>
              <a:lnSpc>
                <a:spcPct val="80000"/>
              </a:lnSpc>
            </a:pPr>
            <a:endParaRPr lang="en-US" altLang="zh-TW" sz="1000" dirty="0"/>
          </a:p>
          <a:p>
            <a:pPr>
              <a:lnSpc>
                <a:spcPct val="80000"/>
              </a:lnSpc>
            </a:pPr>
            <a:endParaRPr lang="en-US" altLang="zh-TW" sz="1000" dirty="0"/>
          </a:p>
          <a:p>
            <a:pPr>
              <a:lnSpc>
                <a:spcPct val="80000"/>
              </a:lnSpc>
            </a:pPr>
            <a:r>
              <a:rPr lang="en-US" altLang="zh-TW" sz="1000" i="1" dirty="0"/>
              <a:t>Charismatics</a:t>
            </a:r>
            <a:r>
              <a:rPr lang="en-US" altLang="zh-TW" sz="1000" dirty="0"/>
              <a:t>, like Jack Welch and Oprah Winfrey, who are easily enthralled with new ideas, particularly bold and innovative ones, but will not make a move until they are sure that others have thought through the details</a:t>
            </a:r>
          </a:p>
          <a:p>
            <a:pPr>
              <a:lnSpc>
                <a:spcPct val="80000"/>
              </a:lnSpc>
            </a:pPr>
            <a:r>
              <a:rPr lang="en-US" altLang="zh-TW" sz="1000" dirty="0"/>
              <a:t>•  </a:t>
            </a:r>
            <a:r>
              <a:rPr lang="en-US" altLang="zh-TW" sz="1000" i="1" dirty="0"/>
              <a:t>Thinkers,</a:t>
            </a:r>
            <a:r>
              <a:rPr lang="en-US" altLang="zh-TW" sz="1000" dirty="0"/>
              <a:t> like Bill Gates and Michael Dell, who need to cautiously and methodically work through each pro and con of every conceivable option before rendering a decision</a:t>
            </a:r>
          </a:p>
          <a:p>
            <a:pPr>
              <a:lnSpc>
                <a:spcPct val="80000"/>
              </a:lnSpc>
            </a:pPr>
            <a:r>
              <a:rPr lang="en-US" altLang="zh-TW" sz="1000" dirty="0"/>
              <a:t>•  </a:t>
            </a:r>
            <a:r>
              <a:rPr lang="en-US" altLang="zh-TW" sz="1000" i="1" dirty="0"/>
              <a:t>Skeptics,</a:t>
            </a:r>
            <a:r>
              <a:rPr lang="en-US" altLang="zh-TW" sz="1000" dirty="0"/>
              <a:t> like Larry Ellison and Ted Turner, who are highly suspicious of every piece of information and will rarely trust anything that doesn’t fit with their worldview</a:t>
            </a:r>
          </a:p>
          <a:p>
            <a:pPr>
              <a:lnSpc>
                <a:spcPct val="80000"/>
              </a:lnSpc>
            </a:pPr>
            <a:r>
              <a:rPr lang="en-US" altLang="zh-TW" sz="1000" dirty="0"/>
              <a:t>•  </a:t>
            </a:r>
            <a:r>
              <a:rPr lang="en-US" altLang="zh-TW" sz="1000" i="1" dirty="0"/>
              <a:t>Followers,</a:t>
            </a:r>
            <a:r>
              <a:rPr lang="en-US" altLang="zh-TW" sz="1000" dirty="0"/>
              <a:t> like Carly Fiorina and Peter Coors, who make decisions based mainly on how other trusted people, including themselves, have made similar decisions in the past</a:t>
            </a:r>
          </a:p>
          <a:p>
            <a:pPr>
              <a:lnSpc>
                <a:spcPct val="80000"/>
              </a:lnSpc>
            </a:pPr>
            <a:r>
              <a:rPr lang="en-US" altLang="zh-TW" sz="1000" dirty="0"/>
              <a:t>•  </a:t>
            </a:r>
            <a:r>
              <a:rPr lang="en-US" altLang="zh-TW" sz="1000" i="1" dirty="0"/>
              <a:t>Controllers</a:t>
            </a:r>
            <a:r>
              <a:rPr lang="en-US" altLang="zh-TW" sz="1000" dirty="0"/>
              <a:t>, like Martha Stewart and Ross Perot, who must be in charge of every aspect of the decision-making process and need to have some ownership of an idea before proceeding with it</a:t>
            </a:r>
          </a:p>
        </p:txBody>
      </p:sp>
    </p:spTree>
    <p:extLst>
      <p:ext uri="{BB962C8B-B14F-4D97-AF65-F5344CB8AC3E}">
        <p14:creationId xmlns:p14="http://schemas.microsoft.com/office/powerpoint/2010/main" val="3708612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1334AB6-3E1B-482B-B2F9-C6C06D2913A0}" type="slidenum">
              <a:rPr lang="en-US" altLang="zh-TW"/>
              <a:pPr/>
              <a:t>7</a:t>
            </a:fld>
            <a:endParaRPr lang="en-US" altLang="zh-TW"/>
          </a:p>
        </p:txBody>
      </p:sp>
      <p:sp>
        <p:nvSpPr>
          <p:cNvPr id="713730" name="Rectangle 2"/>
          <p:cNvSpPr>
            <a:spLocks noGrp="1" noRot="1" noChangeAspect="1" noChangeArrowheads="1" noTextEdit="1"/>
          </p:cNvSpPr>
          <p:nvPr>
            <p:ph type="sldImg"/>
          </p:nvPr>
        </p:nvSpPr>
        <p:spPr>
          <a:ln/>
        </p:spPr>
      </p:sp>
      <p:sp>
        <p:nvSpPr>
          <p:cNvPr id="713731" name="Rectangle 3"/>
          <p:cNvSpPr>
            <a:spLocks noGrp="1" noChangeArrowheads="1"/>
          </p:cNvSpPr>
          <p:nvPr>
            <p:ph type="body" idx="1"/>
          </p:nvPr>
        </p:nvSpPr>
        <p:spPr/>
        <p:txBody>
          <a:bodyPr/>
          <a:lstStyle/>
          <a:p>
            <a:endParaRPr lang="zh-TW" altLang="zh-TW"/>
          </a:p>
        </p:txBody>
      </p:sp>
    </p:spTree>
    <p:extLst>
      <p:ext uri="{BB962C8B-B14F-4D97-AF65-F5344CB8AC3E}">
        <p14:creationId xmlns:p14="http://schemas.microsoft.com/office/powerpoint/2010/main" val="3950864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D973725-4552-42A9-8B52-627EA104EC65}" type="slidenum">
              <a:rPr lang="en-US" altLang="zh-TW"/>
              <a:pPr/>
              <a:t>8</a:t>
            </a:fld>
            <a:endParaRPr lang="en-US" altLang="zh-TW"/>
          </a:p>
        </p:txBody>
      </p:sp>
      <p:sp>
        <p:nvSpPr>
          <p:cNvPr id="760834" name="Rectangle 2"/>
          <p:cNvSpPr>
            <a:spLocks noGrp="1" noRot="1" noChangeAspect="1" noChangeArrowheads="1" noTextEdit="1"/>
          </p:cNvSpPr>
          <p:nvPr>
            <p:ph type="sldImg"/>
          </p:nvPr>
        </p:nvSpPr>
        <p:spPr>
          <a:xfrm>
            <a:off x="395288" y="693738"/>
            <a:ext cx="6070600" cy="3414712"/>
          </a:xfrm>
          <a:ln/>
        </p:spPr>
      </p:sp>
      <p:sp>
        <p:nvSpPr>
          <p:cNvPr id="760835" name="Rectangle 3"/>
          <p:cNvSpPr>
            <a:spLocks noGrp="1" noChangeArrowheads="1"/>
          </p:cNvSpPr>
          <p:nvPr>
            <p:ph type="body" idx="1"/>
          </p:nvPr>
        </p:nvSpPr>
        <p:spPr>
          <a:xfrm>
            <a:off x="912813" y="4344988"/>
            <a:ext cx="5032375" cy="4113212"/>
          </a:xfrm>
        </p:spPr>
        <p:txBody>
          <a:bodyPr/>
          <a:lstStyle/>
          <a:p>
            <a:r>
              <a:rPr lang="en-US" altLang="zh-TW" dirty="0" err="1"/>
              <a:t>Zahorsky</a:t>
            </a:r>
            <a:r>
              <a:rPr lang="en-US" altLang="zh-TW" dirty="0"/>
              <a:t>, D. (2007). 8 secrets to a knockout business presentation </a:t>
            </a:r>
            <a:r>
              <a:rPr lang="en-US" altLang="zh-TW" i="1" dirty="0" err="1"/>
              <a:t>About.com</a:t>
            </a:r>
            <a:r>
              <a:rPr lang="en-US" altLang="zh-TW" i="1" dirty="0"/>
              <a:t>: Small Business Information</a:t>
            </a:r>
            <a:r>
              <a:rPr lang="en-US" altLang="zh-TW" dirty="0"/>
              <a:t>   Retrieved April 23, 2007, from http://</a:t>
            </a:r>
            <a:r>
              <a:rPr lang="en-US" altLang="zh-TW" dirty="0" err="1"/>
              <a:t>sbinformation.about.com</a:t>
            </a:r>
            <a:r>
              <a:rPr lang="en-US" altLang="zh-TW" dirty="0"/>
              <a:t>/od/sales/a/</a:t>
            </a:r>
            <a:r>
              <a:rPr lang="en-US" altLang="zh-TW" dirty="0" err="1"/>
              <a:t>presentationtip.htm</a:t>
            </a:r>
            <a:endParaRPr lang="en-US" altLang="zh-TW" dirty="0"/>
          </a:p>
          <a:p>
            <a:endParaRPr lang="en-US" altLang="zh-TW" dirty="0"/>
          </a:p>
          <a:p>
            <a:endParaRPr lang="en-US" altLang="zh-TW" dirty="0"/>
          </a:p>
          <a:p>
            <a:r>
              <a:rPr lang="en-US" altLang="zh-TW" b="1" dirty="0"/>
              <a:t>Dig Deep:</a:t>
            </a:r>
            <a:r>
              <a:rPr lang="en-US" altLang="zh-TW" dirty="0"/>
              <a:t> Having an effective business presentation that will have the audience on their feet requires more than the usual factoid dropped into your PowerPoint. Find a relevant fact beyond your topic norm. Give them the unexpected. The one obscure and contradictory piece of information that will raise heads and stimulate discussion. Where do you find such information? Go past the typical quick search engine scan. Check out educational websites for new research, interview industry mavericks, or scour the business press.</a:t>
            </a:r>
          </a:p>
        </p:txBody>
      </p:sp>
    </p:spTree>
    <p:extLst>
      <p:ext uri="{BB962C8B-B14F-4D97-AF65-F5344CB8AC3E}">
        <p14:creationId xmlns:p14="http://schemas.microsoft.com/office/powerpoint/2010/main" val="93421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kumimoji="1" lang="zh-TW" altLang="en-US" dirty="0"/>
          </a:p>
        </p:txBody>
      </p:sp>
      <p:sp>
        <p:nvSpPr>
          <p:cNvPr id="4" name="投影片編號版面配置區 3"/>
          <p:cNvSpPr>
            <a:spLocks noGrp="1"/>
          </p:cNvSpPr>
          <p:nvPr>
            <p:ph type="sldNum" sz="quarter" idx="10"/>
          </p:nvPr>
        </p:nvSpPr>
        <p:spPr/>
        <p:txBody>
          <a:bodyPr/>
          <a:lstStyle/>
          <a:p>
            <a:fld id="{7DE74F9C-6193-48EB-9364-AF50385BC6A0}" type="slidenum">
              <a:rPr lang="zh-TW" altLang="en-US" smtClean="0"/>
              <a:t>9</a:t>
            </a:fld>
            <a:endParaRPr lang="zh-TW" altLang="en-US"/>
          </a:p>
        </p:txBody>
      </p:sp>
    </p:spTree>
    <p:extLst>
      <p:ext uri="{BB962C8B-B14F-4D97-AF65-F5344CB8AC3E}">
        <p14:creationId xmlns:p14="http://schemas.microsoft.com/office/powerpoint/2010/main" val="296719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zh-TW" altLang="en-US" smtClean="0"/>
              <a:t>按一下以編輯母片標題樣式</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TW" altLang="en-US" smtClean="0"/>
              <a:t>按一下以編輯母片副標題樣式</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r>
              <a:rPr lang="en-US" altLang="zh-TW" dirty="0" smtClean="0"/>
              <a:t>4-</a:t>
            </a:r>
            <a:fld id="{1093D3D4-828F-45B2-85BE-7695B40EC750}" type="slidenum">
              <a:rPr lang="en-US" altLang="zh-TW" smtClean="0"/>
              <a:pPr/>
              <a:t>‹#›</a:t>
            </a:fld>
            <a:endParaRPr lang="en-US" altLang="zh-TW" dirty="0"/>
          </a:p>
        </p:txBody>
      </p:sp>
    </p:spTree>
    <p:extLst>
      <p:ext uri="{BB962C8B-B14F-4D97-AF65-F5344CB8AC3E}">
        <p14:creationId xmlns:p14="http://schemas.microsoft.com/office/powerpoint/2010/main" val="114681332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a:p>
        </p:txBody>
      </p:sp>
      <p:sp>
        <p:nvSpPr>
          <p:cNvPr id="3" name="Vertical Text Placeholder 2"/>
          <p:cNvSpPr>
            <a:spLocks noGrp="1"/>
          </p:cNvSpPr>
          <p:nvPr>
            <p:ph type="body" orient="vert" idx="1"/>
          </p:nvPr>
        </p:nvSpPr>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5696698" y="6418262"/>
            <a:ext cx="3860800" cy="287338"/>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r>
              <a:rPr lang="en-US" altLang="zh-TW" dirty="0" smtClean="0"/>
              <a:t>4-</a:t>
            </a:r>
            <a:fld id="{B1006F16-1764-477F-BEBB-155663C8D40F}" type="slidenum">
              <a:rPr lang="en-US" altLang="zh-TW" smtClean="0"/>
              <a:pPr/>
              <a:t>‹#›</a:t>
            </a:fld>
            <a:endParaRPr lang="en-US" altLang="zh-TW" dirty="0"/>
          </a:p>
        </p:txBody>
      </p:sp>
    </p:spTree>
    <p:extLst>
      <p:ext uri="{BB962C8B-B14F-4D97-AF65-F5344CB8AC3E}">
        <p14:creationId xmlns:p14="http://schemas.microsoft.com/office/powerpoint/2010/main" val="496786301"/>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483600" y="228601"/>
            <a:ext cx="2590800" cy="6030913"/>
          </a:xfrm>
        </p:spPr>
        <p:txBody>
          <a:bodyPr vert="eaVert"/>
          <a:lstStyle/>
          <a:p>
            <a:r>
              <a:rPr lang="zh-TW" altLang="en-US" smtClean="0"/>
              <a:t>按一下以編輯母片標題樣式</a:t>
            </a:r>
            <a:endParaRPr lang="en-US"/>
          </a:p>
        </p:txBody>
      </p:sp>
      <p:sp>
        <p:nvSpPr>
          <p:cNvPr id="3" name="Vertical Text Placeholder 2"/>
          <p:cNvSpPr>
            <a:spLocks noGrp="1"/>
          </p:cNvSpPr>
          <p:nvPr>
            <p:ph type="body" orient="vert" idx="1"/>
          </p:nvPr>
        </p:nvSpPr>
        <p:spPr>
          <a:xfrm>
            <a:off x="711200" y="228601"/>
            <a:ext cx="7569200" cy="6030913"/>
          </a:xfrm>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5696698" y="6418262"/>
            <a:ext cx="3860800" cy="287338"/>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r>
              <a:rPr lang="en-US" altLang="zh-TW" dirty="0" smtClean="0"/>
              <a:t>4-</a:t>
            </a:r>
            <a:fld id="{2B28A01B-7450-473C-97EF-B6E3EED2ECBF}" type="slidenum">
              <a:rPr lang="en-US" altLang="zh-TW" smtClean="0"/>
              <a:pPr/>
              <a:t>‹#›</a:t>
            </a:fld>
            <a:endParaRPr lang="en-US" altLang="zh-TW" dirty="0"/>
          </a:p>
        </p:txBody>
      </p:sp>
    </p:spTree>
    <p:extLst>
      <p:ext uri="{BB962C8B-B14F-4D97-AF65-F5344CB8AC3E}">
        <p14:creationId xmlns:p14="http://schemas.microsoft.com/office/powerpoint/2010/main" val="4108616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標題，1 個大物件與 2 個小物件">
    <p:spTree>
      <p:nvGrpSpPr>
        <p:cNvPr id="1" name=""/>
        <p:cNvGrpSpPr/>
        <p:nvPr/>
      </p:nvGrpSpPr>
      <p:grpSpPr>
        <a:xfrm>
          <a:off x="0" y="0"/>
          <a:ext cx="0" cy="0"/>
          <a:chOff x="0" y="0"/>
          <a:chExt cx="0" cy="0"/>
        </a:xfrm>
      </p:grpSpPr>
      <p:sp>
        <p:nvSpPr>
          <p:cNvPr id="2" name="Title 1"/>
          <p:cNvSpPr>
            <a:spLocks noGrp="1"/>
          </p:cNvSpPr>
          <p:nvPr>
            <p:ph type="title"/>
          </p:nvPr>
        </p:nvSpPr>
        <p:spPr>
          <a:xfrm>
            <a:off x="711200" y="228600"/>
            <a:ext cx="10363200" cy="1143000"/>
          </a:xfrm>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711200" y="1611313"/>
            <a:ext cx="5080000" cy="4648200"/>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Content Placeholder 3"/>
          <p:cNvSpPr>
            <a:spLocks noGrp="1"/>
          </p:cNvSpPr>
          <p:nvPr>
            <p:ph sz="quarter" idx="2"/>
          </p:nvPr>
        </p:nvSpPr>
        <p:spPr>
          <a:xfrm>
            <a:off x="5994400" y="1611313"/>
            <a:ext cx="5080000" cy="2247900"/>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5" name="Content Placeholder 4"/>
          <p:cNvSpPr>
            <a:spLocks noGrp="1"/>
          </p:cNvSpPr>
          <p:nvPr>
            <p:ph sz="quarter" idx="3"/>
          </p:nvPr>
        </p:nvSpPr>
        <p:spPr>
          <a:xfrm>
            <a:off x="5994400" y="4011613"/>
            <a:ext cx="5080000" cy="2247900"/>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6" name="Date Placeholder 5"/>
          <p:cNvSpPr>
            <a:spLocks noGrp="1"/>
          </p:cNvSpPr>
          <p:nvPr>
            <p:ph type="dt" sz="half" idx="10"/>
          </p:nvPr>
        </p:nvSpPr>
        <p:spPr/>
        <p:txBody>
          <a:bodyPr/>
          <a:lstStyle>
            <a:lvl1pPr>
              <a:defRPr/>
            </a:lvl1pPr>
          </a:lstStyle>
          <a:p>
            <a:pPr>
              <a:defRPr/>
            </a:pPr>
            <a:endParaRPr lang="en-US" dirty="0"/>
          </a:p>
        </p:txBody>
      </p:sp>
      <p:sp>
        <p:nvSpPr>
          <p:cNvPr id="7" name="Footer Placeholder 6"/>
          <p:cNvSpPr>
            <a:spLocks noGrp="1"/>
          </p:cNvSpPr>
          <p:nvPr>
            <p:ph type="ftr" sz="quarter" idx="11"/>
          </p:nvPr>
        </p:nvSpPr>
        <p:spPr>
          <a:xfrm>
            <a:off x="5696698" y="6418262"/>
            <a:ext cx="3860800" cy="287338"/>
          </a:xfrm>
          <a:prstGeom prst="rect">
            <a:avLst/>
          </a:prstGeom>
        </p:spPr>
        <p:txBody>
          <a:bodyPr/>
          <a:lstStyle>
            <a:lvl1pPr>
              <a:defRPr/>
            </a:lvl1pPr>
          </a:lstStyle>
          <a:p>
            <a:pPr>
              <a:defRPr/>
            </a:pPr>
            <a:endParaRPr lang="en-US" dirty="0"/>
          </a:p>
        </p:txBody>
      </p:sp>
      <p:sp>
        <p:nvSpPr>
          <p:cNvPr id="8" name="Slide Number Placeholder 7"/>
          <p:cNvSpPr>
            <a:spLocks noGrp="1"/>
          </p:cNvSpPr>
          <p:nvPr>
            <p:ph type="sldNum" sz="quarter" idx="12"/>
          </p:nvPr>
        </p:nvSpPr>
        <p:spPr/>
        <p:txBody>
          <a:bodyPr/>
          <a:lstStyle>
            <a:lvl1pPr>
              <a:defRPr/>
            </a:lvl1pPr>
          </a:lstStyle>
          <a:p>
            <a:r>
              <a:rPr lang="en-US" altLang="zh-TW" dirty="0" smtClean="0"/>
              <a:t>4-</a:t>
            </a:r>
            <a:fld id="{66EC4D88-1D95-4BE6-AC69-BAE17B25DD9F}" type="slidenum">
              <a:rPr lang="en-US" altLang="zh-TW" smtClean="0"/>
              <a:pPr/>
              <a:t>‹#›</a:t>
            </a:fld>
            <a:endParaRPr lang="en-US" altLang="zh-TW" dirty="0"/>
          </a:p>
        </p:txBody>
      </p:sp>
    </p:spTree>
    <p:extLst>
      <p:ext uri="{BB962C8B-B14F-4D97-AF65-F5344CB8AC3E}">
        <p14:creationId xmlns:p14="http://schemas.microsoft.com/office/powerpoint/2010/main" val="1508050764"/>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引述 (含標題)">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lang="en-US" sz="4400" dirty="0">
                <a:solidFill>
                  <a:srgbClr val="000099"/>
                </a:solidFill>
                <a:latin typeface="標楷體" panose="03000509000000000000" pitchFamily="65" charset="-120"/>
                <a:ea typeface="標楷體" panose="03000509000000000000" pitchFamily="65" charset="-120"/>
                <a:cs typeface="+mj-cs"/>
              </a:defRPr>
            </a:lvl1pPr>
          </a:lstStyle>
          <a:p>
            <a:r>
              <a:rPr lang="zh-TW" altLang="en-US" smtClean="0"/>
              <a:t>按一下以編輯母片標題樣式</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smtClean="0"/>
              <a:t>編輯母片文字樣式</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編輯母片文字樣式</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a:xfrm>
            <a:off x="5696698" y="6418262"/>
            <a:ext cx="3860800" cy="287338"/>
          </a:xfrm>
          <a:prstGeom prst="rect">
            <a:avLst/>
          </a:prstGeom>
        </p:spPr>
        <p:txBody>
          <a:bodyPr/>
          <a:lstStyle/>
          <a:p>
            <a:pPr>
              <a:defRPr/>
            </a:pPr>
            <a:endParaRPr lang="en-US" dirty="0"/>
          </a:p>
        </p:txBody>
      </p:sp>
      <p:sp>
        <p:nvSpPr>
          <p:cNvPr id="11" name="投影片編號版面配置區 5"/>
          <p:cNvSpPr txBox="1">
            <a:spLocks/>
          </p:cNvSpPr>
          <p:nvPr/>
        </p:nvSpPr>
        <p:spPr>
          <a:xfrm>
            <a:off x="9339943" y="6356350"/>
            <a:ext cx="2743200" cy="365125"/>
          </a:xfrm>
          <a:prstGeom prst="rect">
            <a:avLst/>
          </a:prstGeom>
        </p:spPr>
        <p:txBody>
          <a:bodyPr vert="horz" lIns="91440" tIns="45720" rIns="91440" bIns="45720" rtlCol="0" anchor="ctr"/>
          <a:lstStyle>
            <a:defPPr>
              <a:defRPr lang="zh-TW"/>
            </a:defPPr>
            <a:lvl1pPr marL="0" algn="r" defTabSz="914400" rtl="0" eaLnBrk="1" latinLnBrk="0" hangingPunct="1">
              <a:defRPr sz="16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EA678-2E59-430B-8562-B42553BB5B26}" type="slidenum">
              <a:rPr lang="zh-TW" altLang="en-US" smtClean="0"/>
              <a:pPr/>
              <a:t>‹#›</a:t>
            </a:fld>
            <a:endParaRPr lang="zh-TW" altLang="en-US" dirty="0"/>
          </a:p>
        </p:txBody>
      </p:sp>
    </p:spTree>
    <p:extLst>
      <p:ext uri="{BB962C8B-B14F-4D97-AF65-F5344CB8AC3E}">
        <p14:creationId xmlns:p14="http://schemas.microsoft.com/office/powerpoint/2010/main" val="946159364"/>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cSld name="1_標題投影片">
    <p:spTree>
      <p:nvGrpSpPr>
        <p:cNvPr id="1" name=""/>
        <p:cNvGrpSpPr/>
        <p:nvPr/>
      </p:nvGrpSpPr>
      <p:grpSpPr>
        <a:xfrm>
          <a:off x="0" y="0"/>
          <a:ext cx="0" cy="0"/>
          <a:chOff x="0" y="0"/>
          <a:chExt cx="0" cy="0"/>
        </a:xfrm>
      </p:grpSpPr>
      <p:sp>
        <p:nvSpPr>
          <p:cNvPr id="16386" name="Rectangle 2"/>
          <p:cNvSpPr>
            <a:spLocks noChangeArrowheads="1"/>
          </p:cNvSpPr>
          <p:nvPr/>
        </p:nvSpPr>
        <p:spPr bwMode="auto">
          <a:xfrm>
            <a:off x="0" y="5943600"/>
            <a:ext cx="12192000" cy="914400"/>
          </a:xfrm>
          <a:prstGeom prst="rect">
            <a:avLst/>
          </a:prstGeom>
          <a:solidFill>
            <a:srgbClr val="99003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0" hangingPunct="0"/>
            <a:endParaRPr lang="en-US" altLang="en-US" sz="2400"/>
          </a:p>
        </p:txBody>
      </p:sp>
      <p:sp>
        <p:nvSpPr>
          <p:cNvPr id="16387" name="Rectangle 3"/>
          <p:cNvSpPr>
            <a:spLocks noGrp="1" noChangeArrowheads="1"/>
          </p:cNvSpPr>
          <p:nvPr>
            <p:ph type="ctrTitle"/>
          </p:nvPr>
        </p:nvSpPr>
        <p:spPr>
          <a:xfrm>
            <a:off x="406401" y="1628775"/>
            <a:ext cx="11451167" cy="1143000"/>
          </a:xfrm>
        </p:spPr>
        <p:txBody>
          <a:bodyPr anchor="b"/>
          <a:lstStyle>
            <a:lvl1pPr>
              <a:defRPr sz="6000">
                <a:solidFill>
                  <a:schemeClr val="hlink"/>
                </a:solidFill>
                <a:effectLst>
                  <a:outerShdw blurRad="38100" dist="38100" dir="2700000" algn="tl">
                    <a:srgbClr val="C0C0C0"/>
                  </a:outerShdw>
                </a:effectLst>
              </a:defRPr>
            </a:lvl1pPr>
          </a:lstStyle>
          <a:p>
            <a:pPr lvl="0"/>
            <a:r>
              <a:rPr lang="en-US" altLang="en-US" noProof="0" smtClean="0"/>
              <a:t>Master title style</a:t>
            </a:r>
          </a:p>
        </p:txBody>
      </p:sp>
    </p:spTree>
    <p:extLst>
      <p:ext uri="{BB962C8B-B14F-4D97-AF65-F5344CB8AC3E}">
        <p14:creationId xmlns:p14="http://schemas.microsoft.com/office/powerpoint/2010/main" val="145957507"/>
      </p:ext>
    </p:extLst>
  </p:cSld>
  <p:clrMapOvr>
    <a:masterClrMapping/>
  </p:clrMapOvr>
  <p:transition>
    <p:dissolv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16387"/>
                                        </p:tgtEl>
                                        <p:attrNameLst>
                                          <p:attrName>ppt_x</p:attrName>
                                          <p:attrName>ppt_y</p:attrName>
                                        </p:attrNameLst>
                                      </p:cBhvr>
                                    </p:animMotion>
                                    <p:animRot by="1500000">
                                      <p:cBhvr>
                                        <p:cTn id="7" dur="125" fill="hold">
                                          <p:stCondLst>
                                            <p:cond delay="0"/>
                                          </p:stCondLst>
                                        </p:cTn>
                                        <p:tgtEl>
                                          <p:spTgt spid="16387"/>
                                        </p:tgtEl>
                                        <p:attrNameLst>
                                          <p:attrName>r</p:attrName>
                                        </p:attrNameLst>
                                      </p:cBhvr>
                                    </p:animRot>
                                    <p:animRot by="-1500000">
                                      <p:cBhvr>
                                        <p:cTn id="8" dur="125" fill="hold">
                                          <p:stCondLst>
                                            <p:cond delay="125"/>
                                          </p:stCondLst>
                                        </p:cTn>
                                        <p:tgtEl>
                                          <p:spTgt spid="16387"/>
                                        </p:tgtEl>
                                        <p:attrNameLst>
                                          <p:attrName>r</p:attrName>
                                        </p:attrNameLst>
                                      </p:cBhvr>
                                    </p:animRot>
                                    <p:animRot by="-1500000">
                                      <p:cBhvr>
                                        <p:cTn id="9" dur="125" fill="hold">
                                          <p:stCondLst>
                                            <p:cond delay="250"/>
                                          </p:stCondLst>
                                        </p:cTn>
                                        <p:tgtEl>
                                          <p:spTgt spid="16387"/>
                                        </p:tgtEl>
                                        <p:attrNameLst>
                                          <p:attrName>r</p:attrName>
                                        </p:attrNameLst>
                                      </p:cBhvr>
                                    </p:animRot>
                                    <p:animRot by="1500000">
                                      <p:cBhvr>
                                        <p:cTn id="10" dur="125" fill="hold">
                                          <p:stCondLst>
                                            <p:cond delay="375"/>
                                          </p:stCondLst>
                                        </p:cTn>
                                        <p:tgtEl>
                                          <p:spTgt spid="1638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b="1"/>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TW" altLang="en-US" smtClean="0"/>
              <a:t>按一下以編輯母片副標題樣式</a:t>
            </a:r>
            <a:endParaRPr lang="en-US"/>
          </a:p>
        </p:txBody>
      </p:sp>
      <p:sp>
        <p:nvSpPr>
          <p:cNvPr id="6" name="Rectangle 6"/>
          <p:cNvSpPr>
            <a:spLocks noGrp="1" noChangeArrowheads="1"/>
          </p:cNvSpPr>
          <p:nvPr>
            <p:ph type="sldNum" sz="quarter" idx="12"/>
          </p:nvPr>
        </p:nvSpPr>
        <p:spPr>
          <a:ln/>
        </p:spPr>
        <p:txBody>
          <a:bodyPr/>
          <a:lstStyle>
            <a:lvl1pPr>
              <a:defRPr/>
            </a:lvl1pPr>
          </a:lstStyle>
          <a:p>
            <a:r>
              <a:rPr lang="en-US" altLang="zh-TW" smtClean="0"/>
              <a:t>4-</a:t>
            </a:r>
            <a:fld id="{1093D3D4-828F-45B2-85BE-7695B40EC750}" type="slidenum">
              <a:rPr lang="en-US" altLang="zh-TW" smtClean="0"/>
              <a:pPr/>
              <a:t>‹#›</a:t>
            </a:fld>
            <a:endParaRPr lang="en-US" altLang="zh-TW" dirty="0"/>
          </a:p>
        </p:txBody>
      </p:sp>
      <p:pic>
        <p:nvPicPr>
          <p:cNvPr id="1026" name="Picture 2" descr="「台科大」的圖片搜尋結果"/>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flipH="1">
            <a:off x="-209607" y="-2338388"/>
            <a:ext cx="365182" cy="37467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台科大」的圖片搜尋結果"/>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5574" y="6364422"/>
            <a:ext cx="382307" cy="374517"/>
          </a:xfrm>
          <a:prstGeom prst="rect">
            <a:avLst/>
          </a:prstGeom>
          <a:noFill/>
          <a:extLst>
            <a:ext uri="{909E8E84-426E-40DD-AFC4-6F175D3DCCD1}">
              <a14:hiddenFill xmlns:a14="http://schemas.microsoft.com/office/drawing/2010/main">
                <a:solidFill>
                  <a:srgbClr val="FFFFFF"/>
                </a:solidFill>
              </a14:hiddenFill>
            </a:ext>
          </a:extLst>
        </p:spPr>
      </p:pic>
      <p:sp>
        <p:nvSpPr>
          <p:cNvPr id="9" name="文字方塊 8"/>
          <p:cNvSpPr txBox="1"/>
          <p:nvPr/>
        </p:nvSpPr>
        <p:spPr>
          <a:xfrm>
            <a:off x="537881" y="6369607"/>
            <a:ext cx="2554097" cy="369332"/>
          </a:xfrm>
          <a:prstGeom prst="rect">
            <a:avLst/>
          </a:prstGeom>
          <a:noFill/>
        </p:spPr>
        <p:txBody>
          <a:bodyPr wrap="none" rtlCol="0">
            <a:spAutoFit/>
          </a:bodyPr>
          <a:lstStyle/>
          <a:p>
            <a:r>
              <a:rPr lang="en-US" altLang="zh-TW" dirty="0" smtClean="0"/>
              <a:t>High</a:t>
            </a:r>
            <a:r>
              <a:rPr lang="en-US" altLang="zh-TW" baseline="0" dirty="0" smtClean="0"/>
              <a:t> Speed Network Lab</a:t>
            </a:r>
            <a:endParaRPr lang="zh-TW" altLang="en-US" dirty="0"/>
          </a:p>
        </p:txBody>
      </p:sp>
    </p:spTree>
    <p:extLst>
      <p:ext uri="{BB962C8B-B14F-4D97-AF65-F5344CB8AC3E}">
        <p14:creationId xmlns:p14="http://schemas.microsoft.com/office/powerpoint/2010/main" val="376703292"/>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標題及物件＿結構">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1" baseline="0">
                <a:latin typeface="Times New Roman" panose="02020603050405020304" pitchFamily="18" charset="0"/>
                <a:ea typeface="標楷體" panose="03000509000000000000" pitchFamily="65" charset="-120"/>
              </a:defRPr>
            </a:lvl1pPr>
            <a:lvl2pPr>
              <a:defRPr b="1" baseline="0">
                <a:latin typeface="Times New Roman" panose="02020603050405020304" pitchFamily="18" charset="0"/>
                <a:ea typeface="標楷體" panose="03000509000000000000" pitchFamily="65" charset="-120"/>
              </a:defRPr>
            </a:lvl2pPr>
            <a:lvl3pPr>
              <a:defRPr b="1" baseline="0">
                <a:latin typeface="Times New Roman" panose="02020603050405020304" pitchFamily="18" charset="0"/>
                <a:ea typeface="標楷體" panose="03000509000000000000" pitchFamily="65" charset="-120"/>
              </a:defRPr>
            </a:lvl3pPr>
            <a:lvl4pPr>
              <a:defRPr b="1" baseline="0">
                <a:latin typeface="Times New Roman" panose="02020603050405020304" pitchFamily="18" charset="0"/>
                <a:ea typeface="標楷體" panose="03000509000000000000" pitchFamily="65" charset="-120"/>
              </a:defRPr>
            </a:lvl4pPr>
            <a:lvl5pPr>
              <a:defRPr b="1" baseline="0">
                <a:latin typeface="Times New Roman" panose="02020603050405020304" pitchFamily="18" charset="0"/>
                <a:ea typeface="標楷體" panose="03000509000000000000" pitchFamily="65" charset="-120"/>
              </a:defRPr>
            </a:lvl5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cxnSp>
        <p:nvCxnSpPr>
          <p:cNvPr id="7" name="直線接點 6"/>
          <p:cNvCxnSpPr/>
          <p:nvPr/>
        </p:nvCxnSpPr>
        <p:spPr>
          <a:xfrm>
            <a:off x="838200" y="1412582"/>
            <a:ext cx="10515600" cy="0"/>
          </a:xfrm>
          <a:prstGeom prst="line">
            <a:avLst/>
          </a:prstGeom>
          <a:ln w="57150"/>
        </p:spPr>
        <p:style>
          <a:lnRef idx="2">
            <a:schemeClr val="accent5"/>
          </a:lnRef>
          <a:fillRef idx="0">
            <a:schemeClr val="accent5"/>
          </a:fillRef>
          <a:effectRef idx="1">
            <a:schemeClr val="accent5"/>
          </a:effectRef>
          <a:fontRef idx="minor">
            <a:schemeClr val="tx1"/>
          </a:fontRef>
        </p:style>
      </p:cxnSp>
      <p:pic>
        <p:nvPicPr>
          <p:cNvPr id="9" name="Picture 4" descr="「台科大」的圖片搜尋結果"/>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5574" y="6364422"/>
            <a:ext cx="382307" cy="374517"/>
          </a:xfrm>
          <a:prstGeom prst="rect">
            <a:avLst/>
          </a:prstGeom>
          <a:noFill/>
          <a:extLst>
            <a:ext uri="{909E8E84-426E-40DD-AFC4-6F175D3DCCD1}">
              <a14:hiddenFill xmlns:a14="http://schemas.microsoft.com/office/drawing/2010/main">
                <a:solidFill>
                  <a:srgbClr val="FFFFFF"/>
                </a:solidFill>
              </a14:hiddenFill>
            </a:ext>
          </a:extLst>
        </p:spPr>
      </p:pic>
      <p:sp>
        <p:nvSpPr>
          <p:cNvPr id="11" name="投影片編號版面配置區 10"/>
          <p:cNvSpPr>
            <a:spLocks noGrp="1"/>
          </p:cNvSpPr>
          <p:nvPr>
            <p:ph type="sldNum" sz="quarter" idx="11"/>
          </p:nvPr>
        </p:nvSpPr>
        <p:spPr/>
        <p:txBody>
          <a:bodyPr/>
          <a:lstStyle>
            <a:lvl1pPr>
              <a:defRPr lang="zh-TW" altLang="en-US" sz="1600" b="1" kern="1200" smtClean="0">
                <a:solidFill>
                  <a:schemeClr val="tx1"/>
                </a:solidFill>
                <a:latin typeface="Tahoma" panose="020B0604030504040204" pitchFamily="34" charset="0"/>
                <a:ea typeface="+mn-ea"/>
                <a:cs typeface="+mn-cs"/>
              </a:defRPr>
            </a:lvl1pPr>
          </a:lstStyle>
          <a:p>
            <a:fld id="{66EC4D88-1D95-4BE6-AC69-BAE17B25DD9F}" type="slidenum">
              <a:rPr lang="en-US" altLang="zh-TW" smtClean="0"/>
              <a:pPr/>
              <a:t>‹#›</a:t>
            </a:fld>
            <a:endParaRPr lang="en-US" altLang="zh-TW" dirty="0"/>
          </a:p>
        </p:txBody>
      </p:sp>
      <p:sp>
        <p:nvSpPr>
          <p:cNvPr id="13" name="標題 12"/>
          <p:cNvSpPr>
            <a:spLocks noGrp="1"/>
          </p:cNvSpPr>
          <p:nvPr>
            <p:ph type="title"/>
          </p:nvPr>
        </p:nvSpPr>
        <p:spPr/>
        <p:txBody>
          <a:bodyPr/>
          <a:lstStyle>
            <a:lvl1pPr>
              <a:defRPr b="1"/>
            </a:lvl1pPr>
          </a:lstStyle>
          <a:p>
            <a:r>
              <a:rPr lang="zh-TW" altLang="en-US" dirty="0" smtClean="0"/>
              <a:t>按一下以編輯母片標題樣式</a:t>
            </a:r>
            <a:endParaRPr lang="zh-TW" altLang="en-US" dirty="0"/>
          </a:p>
        </p:txBody>
      </p:sp>
      <p:sp>
        <p:nvSpPr>
          <p:cNvPr id="14" name="文字方塊 13"/>
          <p:cNvSpPr txBox="1"/>
          <p:nvPr/>
        </p:nvSpPr>
        <p:spPr>
          <a:xfrm>
            <a:off x="537881" y="6369607"/>
            <a:ext cx="2554097" cy="369332"/>
          </a:xfrm>
          <a:prstGeom prst="rect">
            <a:avLst/>
          </a:prstGeom>
          <a:noFill/>
        </p:spPr>
        <p:txBody>
          <a:bodyPr wrap="none" rtlCol="0">
            <a:spAutoFit/>
          </a:bodyPr>
          <a:lstStyle/>
          <a:p>
            <a:r>
              <a:rPr lang="en-US" altLang="zh-TW" dirty="0" smtClean="0"/>
              <a:t>High</a:t>
            </a:r>
            <a:r>
              <a:rPr lang="en-US" altLang="zh-TW" baseline="0" dirty="0" smtClean="0"/>
              <a:t> Speed Network Lab</a:t>
            </a:r>
            <a:endParaRPr lang="zh-TW" altLang="en-US" dirty="0"/>
          </a:p>
        </p:txBody>
      </p:sp>
    </p:spTree>
    <p:extLst>
      <p:ext uri="{BB962C8B-B14F-4D97-AF65-F5344CB8AC3E}">
        <p14:creationId xmlns:p14="http://schemas.microsoft.com/office/powerpoint/2010/main" val="391038316"/>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zh-TW" altLang="en-US" smtClean="0"/>
              <a:t>按一下以編輯母片標題樣式</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smtClean="0"/>
              <a:t>編輯母片文字樣式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a:xfrm>
            <a:off x="5696698" y="6418262"/>
            <a:ext cx="3860800" cy="287338"/>
          </a:xfrm>
          <a:prstGeom prst="rect">
            <a:avLst/>
          </a:prstGeom>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fld id="{7A08D92D-C5D7-4153-91CF-DB6C4A66955F}" type="slidenum">
              <a:rPr lang="en-US" altLang="zh-TW" smtClean="0"/>
              <a:pPr/>
              <a:t>‹#›</a:t>
            </a:fld>
            <a:endParaRPr lang="en-US" altLang="zh-TW" dirty="0"/>
          </a:p>
        </p:txBody>
      </p:sp>
    </p:spTree>
    <p:extLst>
      <p:ext uri="{BB962C8B-B14F-4D97-AF65-F5344CB8AC3E}">
        <p14:creationId xmlns:p14="http://schemas.microsoft.com/office/powerpoint/2010/main" val="573738691"/>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711200" y="1611313"/>
            <a:ext cx="5080000" cy="4648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Content Placeholder 3"/>
          <p:cNvSpPr>
            <a:spLocks noGrp="1"/>
          </p:cNvSpPr>
          <p:nvPr>
            <p:ph sz="half" idx="2"/>
          </p:nvPr>
        </p:nvSpPr>
        <p:spPr>
          <a:xfrm>
            <a:off x="5994400" y="1611313"/>
            <a:ext cx="5080000" cy="4648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p:cNvSpPr>
            <a:spLocks noGrp="1" noChangeArrowheads="1"/>
          </p:cNvSpPr>
          <p:nvPr>
            <p:ph type="ftr" sz="quarter" idx="11"/>
          </p:nvPr>
        </p:nvSpPr>
        <p:spPr>
          <a:xfrm>
            <a:off x="5696698" y="6418262"/>
            <a:ext cx="3860800" cy="287338"/>
          </a:xfrm>
          <a:prstGeom prst="rect">
            <a:avLst/>
          </a:prstGeom>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fld id="{1FEE0E13-B2D1-4D3C-8BF6-D441FE9EC4AE}" type="slidenum">
              <a:rPr lang="en-US" altLang="zh-TW" smtClean="0"/>
              <a:pPr/>
              <a:t>‹#›</a:t>
            </a:fld>
            <a:endParaRPr lang="en-US" altLang="zh-TW" dirty="0"/>
          </a:p>
        </p:txBody>
      </p:sp>
    </p:spTree>
    <p:extLst>
      <p:ext uri="{BB962C8B-B14F-4D97-AF65-F5344CB8AC3E}">
        <p14:creationId xmlns:p14="http://schemas.microsoft.com/office/powerpoint/2010/main" val="1776136689"/>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zh-TW" altLang="en-US" smtClean="0"/>
              <a:t>按一下以編輯母片標題樣式</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p:cNvSpPr>
            <a:spLocks noGrp="1" noChangeArrowheads="1"/>
          </p:cNvSpPr>
          <p:nvPr>
            <p:ph type="ftr" sz="quarter" idx="11"/>
          </p:nvPr>
        </p:nvSpPr>
        <p:spPr>
          <a:xfrm>
            <a:off x="5696698" y="6418262"/>
            <a:ext cx="3860800" cy="287338"/>
          </a:xfrm>
          <a:prstGeom prst="rect">
            <a:avLst/>
          </a:prstGeom>
          <a:ln/>
        </p:spPr>
        <p:txBody>
          <a:bodyPr/>
          <a:lstStyle>
            <a:lvl1pPr>
              <a:defRPr/>
            </a:lvl1pPr>
          </a:lstStyle>
          <a:p>
            <a:pPr>
              <a:defRPr/>
            </a:pPr>
            <a:endParaRPr lang="en-US" dirty="0"/>
          </a:p>
        </p:txBody>
      </p:sp>
      <p:sp>
        <p:nvSpPr>
          <p:cNvPr id="9" name="Rectangle 6"/>
          <p:cNvSpPr>
            <a:spLocks noGrp="1" noChangeArrowheads="1"/>
          </p:cNvSpPr>
          <p:nvPr>
            <p:ph type="sldNum" sz="quarter" idx="12"/>
          </p:nvPr>
        </p:nvSpPr>
        <p:spPr>
          <a:ln/>
        </p:spPr>
        <p:txBody>
          <a:bodyPr/>
          <a:lstStyle>
            <a:lvl1pPr>
              <a:defRPr/>
            </a:lvl1pPr>
          </a:lstStyle>
          <a:p>
            <a:fld id="{D8135774-EB85-4E40-ADF7-9C4E8E026E12}" type="slidenum">
              <a:rPr lang="en-US" altLang="zh-TW" smtClean="0"/>
              <a:pPr/>
              <a:t>‹#›</a:t>
            </a:fld>
            <a:endParaRPr lang="en-US" altLang="zh-TW" dirty="0"/>
          </a:p>
        </p:txBody>
      </p:sp>
    </p:spTree>
    <p:extLst>
      <p:ext uri="{BB962C8B-B14F-4D97-AF65-F5344CB8AC3E}">
        <p14:creationId xmlns:p14="http://schemas.microsoft.com/office/powerpoint/2010/main" val="2579593732"/>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結構">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atin typeface="標楷體" panose="03000509000000000000" pitchFamily="65" charset="-120"/>
                <a:ea typeface="標楷體" panose="03000509000000000000" pitchFamily="65" charset="-120"/>
              </a:defRPr>
            </a:lvl1pPr>
          </a:lstStyle>
          <a:p>
            <a:r>
              <a:rPr lang="zh-TW" altLang="en-US" dirty="0" smtClean="0"/>
              <a:t>按一下以編輯母片標題樣式</a:t>
            </a:r>
            <a:endParaRPr lang="en-US" dirty="0"/>
          </a:p>
        </p:txBody>
      </p:sp>
      <p:sp>
        <p:nvSpPr>
          <p:cNvPr id="3" name="Content Placeholder 2"/>
          <p:cNvSpPr>
            <a:spLocks noGrp="1"/>
          </p:cNvSpPr>
          <p:nvPr>
            <p:ph idx="1"/>
          </p:nvPr>
        </p:nvSpPr>
        <p:spPr/>
        <p:txBody>
          <a:bodyPr/>
          <a:lstStyle>
            <a:lvl1pPr>
              <a:lnSpc>
                <a:spcPct val="100000"/>
              </a:lnSpc>
              <a:defRPr b="1">
                <a:latin typeface="標楷體" panose="03000509000000000000" pitchFamily="65" charset="-120"/>
                <a:ea typeface="標楷體" panose="03000509000000000000" pitchFamily="65" charset="-120"/>
              </a:defRPr>
            </a:lvl1pPr>
            <a:lvl2pPr>
              <a:lnSpc>
                <a:spcPct val="100000"/>
              </a:lnSpc>
              <a:defRPr b="1">
                <a:latin typeface="標楷體" panose="03000509000000000000" pitchFamily="65" charset="-120"/>
                <a:ea typeface="標楷體" panose="03000509000000000000" pitchFamily="65" charset="-120"/>
              </a:defRPr>
            </a:lvl2pPr>
            <a:lvl3pPr>
              <a:lnSpc>
                <a:spcPct val="100000"/>
              </a:lnSpc>
              <a:defRPr b="1">
                <a:latin typeface="標楷體" panose="03000509000000000000" pitchFamily="65" charset="-120"/>
                <a:ea typeface="標楷體" panose="03000509000000000000" pitchFamily="65" charset="-120"/>
              </a:defRPr>
            </a:lvl3pPr>
            <a:lvl4pPr>
              <a:lnSpc>
                <a:spcPct val="100000"/>
              </a:lnSpc>
              <a:defRPr b="1">
                <a:latin typeface="標楷體" panose="03000509000000000000" pitchFamily="65" charset="-120"/>
                <a:ea typeface="標楷體" panose="03000509000000000000" pitchFamily="65" charset="-120"/>
              </a:defRPr>
            </a:lvl4pPr>
            <a:lvl5pPr>
              <a:lnSpc>
                <a:spcPct val="100000"/>
              </a:lnSpc>
              <a:defRPr b="1">
                <a:latin typeface="標楷體" panose="03000509000000000000" pitchFamily="65" charset="-120"/>
                <a:ea typeface="標楷體" panose="03000509000000000000" pitchFamily="65" charset="-120"/>
              </a:defRPr>
            </a:lvl5pPr>
          </a:lstStyle>
          <a:p>
            <a:pPr lvl="0"/>
            <a:r>
              <a:rPr lang="zh-TW" altLang="en-US" dirty="0" smtClean="0"/>
              <a:t>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xfrm>
            <a:off x="9651252" y="6263995"/>
            <a:ext cx="1423148" cy="276225"/>
          </a:xfrm>
          <a:ln/>
        </p:spPr>
        <p:txBody>
          <a:bodyPr/>
          <a:lstStyle>
            <a:lvl1pPr algn="r">
              <a:defRPr sz="1600" b="1"/>
            </a:lvl1pPr>
          </a:lstStyle>
          <a:p>
            <a:fld id="{66EC4D88-1D95-4BE6-AC69-BAE17B25DD9F}" type="slidenum">
              <a:rPr lang="en-US" altLang="zh-TW" smtClean="0"/>
              <a:pPr/>
              <a:t>‹#›</a:t>
            </a:fld>
            <a:endParaRPr lang="en-US" altLang="zh-TW" dirty="0"/>
          </a:p>
        </p:txBody>
      </p:sp>
      <p:cxnSp>
        <p:nvCxnSpPr>
          <p:cNvPr id="7" name="直線接點 6"/>
          <p:cNvCxnSpPr/>
          <p:nvPr/>
        </p:nvCxnSpPr>
        <p:spPr>
          <a:xfrm>
            <a:off x="838200" y="1412582"/>
            <a:ext cx="10515600" cy="0"/>
          </a:xfrm>
          <a:prstGeom prst="line">
            <a:avLst/>
          </a:prstGeom>
          <a:ln w="57150"/>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p14="http://schemas.microsoft.com/office/powerpoint/2010/main" val="3829664948"/>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p:cNvSpPr>
            <a:spLocks noGrp="1" noChangeArrowheads="1"/>
          </p:cNvSpPr>
          <p:nvPr>
            <p:ph type="ftr" sz="quarter" idx="11"/>
          </p:nvPr>
        </p:nvSpPr>
        <p:spPr>
          <a:xfrm>
            <a:off x="5696698" y="6418262"/>
            <a:ext cx="3860800" cy="287338"/>
          </a:xfrm>
          <a:prstGeom prst="rect">
            <a:avLst/>
          </a:prstGeom>
          <a:ln/>
        </p:spPr>
        <p:txBody>
          <a:bodyPr/>
          <a:lstStyle>
            <a:lvl1pPr>
              <a:defRPr/>
            </a:lvl1pPr>
          </a:lstStyle>
          <a:p>
            <a:pPr>
              <a:defRPr/>
            </a:pPr>
            <a:endParaRPr lang="en-US" dirty="0"/>
          </a:p>
        </p:txBody>
      </p:sp>
      <p:sp>
        <p:nvSpPr>
          <p:cNvPr id="5" name="Rectangle 6"/>
          <p:cNvSpPr>
            <a:spLocks noGrp="1" noChangeArrowheads="1"/>
          </p:cNvSpPr>
          <p:nvPr>
            <p:ph type="sldNum" sz="quarter" idx="12"/>
          </p:nvPr>
        </p:nvSpPr>
        <p:spPr>
          <a:ln/>
        </p:spPr>
        <p:txBody>
          <a:bodyPr/>
          <a:lstStyle>
            <a:lvl1pPr>
              <a:defRPr/>
            </a:lvl1pPr>
          </a:lstStyle>
          <a:p>
            <a:r>
              <a:rPr lang="en-US" altLang="zh-TW" smtClean="0"/>
              <a:t>4-</a:t>
            </a:r>
            <a:fld id="{A9DCA700-6B28-463B-82B5-BBE276466FE1}" type="slidenum">
              <a:rPr lang="en-US" altLang="zh-TW" smtClean="0"/>
              <a:pPr/>
              <a:t>‹#›</a:t>
            </a:fld>
            <a:endParaRPr lang="en-US" altLang="zh-TW" dirty="0"/>
          </a:p>
        </p:txBody>
      </p:sp>
    </p:spTree>
    <p:extLst>
      <p:ext uri="{BB962C8B-B14F-4D97-AF65-F5344CB8AC3E}">
        <p14:creationId xmlns:p14="http://schemas.microsoft.com/office/powerpoint/2010/main" val="212709671"/>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endParaRPr lang="en-US" dirty="0"/>
          </a:p>
        </p:txBody>
      </p:sp>
      <p:sp>
        <p:nvSpPr>
          <p:cNvPr id="3" name="Footer Placeholder 2"/>
          <p:cNvSpPr>
            <a:spLocks noGrp="1"/>
          </p:cNvSpPr>
          <p:nvPr>
            <p:ph type="ftr" sz="quarter" idx="11"/>
          </p:nvPr>
        </p:nvSpPr>
        <p:spPr>
          <a:xfrm>
            <a:off x="5696698" y="6418262"/>
            <a:ext cx="3860800" cy="287338"/>
          </a:xfrm>
          <a:prstGeom prst="rect">
            <a:avLst/>
          </a:prstGeom>
        </p:spPr>
        <p:txBody>
          <a:bodyPr/>
          <a:lstStyle>
            <a:lvl1pPr>
              <a:defRPr/>
            </a:lvl1pPr>
          </a:lstStyle>
          <a:p>
            <a:pPr>
              <a:defRPr/>
            </a:pPr>
            <a:endParaRPr lang="en-US" dirty="0"/>
          </a:p>
        </p:txBody>
      </p:sp>
      <p:sp>
        <p:nvSpPr>
          <p:cNvPr id="4" name="Slide Number Placeholder 3"/>
          <p:cNvSpPr>
            <a:spLocks noGrp="1"/>
          </p:cNvSpPr>
          <p:nvPr>
            <p:ph type="sldNum" sz="quarter" idx="12"/>
          </p:nvPr>
        </p:nvSpPr>
        <p:spPr/>
        <p:txBody>
          <a:bodyPr/>
          <a:lstStyle>
            <a:lvl1pPr>
              <a:defRPr/>
            </a:lvl1pPr>
          </a:lstStyle>
          <a:p>
            <a:r>
              <a:rPr lang="en-US" altLang="zh-TW" smtClean="0"/>
              <a:t>4-</a:t>
            </a:r>
            <a:fld id="{3E1F42A2-CDE8-459F-83BD-CA3F15F0A75C}" type="slidenum">
              <a:rPr lang="en-US" altLang="zh-TW" smtClean="0"/>
              <a:pPr/>
              <a:t>‹#›</a:t>
            </a:fld>
            <a:endParaRPr lang="en-US" altLang="zh-TW" dirty="0"/>
          </a:p>
        </p:txBody>
      </p:sp>
    </p:spTree>
    <p:extLst>
      <p:ext uri="{BB962C8B-B14F-4D97-AF65-F5344CB8AC3E}">
        <p14:creationId xmlns:p14="http://schemas.microsoft.com/office/powerpoint/2010/main" val="13948056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385484" y="380626"/>
            <a:ext cx="4011084" cy="1510927"/>
          </a:xfrm>
        </p:spPr>
        <p:txBody>
          <a:bodyPr anchor="b"/>
          <a:lstStyle>
            <a:lvl1pPr algn="l">
              <a:defRPr sz="4400" b="1"/>
            </a:lvl1pPr>
          </a:lstStyle>
          <a:p>
            <a:r>
              <a:rPr lang="zh-TW" altLang="en-US" smtClean="0"/>
              <a:t>按一下以編輯母片標題樣式</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lvl1pPr>
              <a:defRPr/>
            </a:lvl1pPr>
          </a:lstStyle>
          <a:p>
            <a:pPr>
              <a:defRPr/>
            </a:pPr>
            <a:endParaRPr lang="en-US" dirty="0"/>
          </a:p>
        </p:txBody>
      </p:sp>
      <p:sp>
        <p:nvSpPr>
          <p:cNvPr id="6" name="Footer Placeholder 5"/>
          <p:cNvSpPr>
            <a:spLocks noGrp="1"/>
          </p:cNvSpPr>
          <p:nvPr>
            <p:ph type="ftr" sz="quarter" idx="11"/>
          </p:nvPr>
        </p:nvSpPr>
        <p:spPr>
          <a:xfrm>
            <a:off x="5696698" y="6418262"/>
            <a:ext cx="3860800" cy="287338"/>
          </a:xfrm>
          <a:prstGeom prst="rect">
            <a:avLst/>
          </a:prstGeom>
        </p:spPr>
        <p:txBody>
          <a:bodyPr/>
          <a:lstStyle>
            <a:lvl1pPr>
              <a:defRPr/>
            </a:lvl1pPr>
          </a:lstStyle>
          <a:p>
            <a:pPr>
              <a:defRPr/>
            </a:pPr>
            <a:endParaRPr lang="en-US" dirty="0"/>
          </a:p>
        </p:txBody>
      </p:sp>
      <p:sp>
        <p:nvSpPr>
          <p:cNvPr id="7" name="Slide Number Placeholder 6"/>
          <p:cNvSpPr>
            <a:spLocks noGrp="1"/>
          </p:cNvSpPr>
          <p:nvPr>
            <p:ph type="sldNum" sz="quarter" idx="12"/>
          </p:nvPr>
        </p:nvSpPr>
        <p:spPr/>
        <p:txBody>
          <a:bodyPr/>
          <a:lstStyle>
            <a:lvl1pPr>
              <a:defRPr/>
            </a:lvl1pPr>
          </a:lstStyle>
          <a:p>
            <a:r>
              <a:rPr lang="en-US" altLang="zh-TW" smtClean="0"/>
              <a:t>4-</a:t>
            </a:r>
            <a:fld id="{66EC4D88-1D95-4BE6-AC69-BAE17B25DD9F}" type="slidenum">
              <a:rPr lang="en-US" altLang="zh-TW" smtClean="0"/>
              <a:pPr/>
              <a:t>‹#›</a:t>
            </a:fld>
            <a:endParaRPr lang="en-US" altLang="zh-TW" dirty="0"/>
          </a:p>
        </p:txBody>
      </p:sp>
    </p:spTree>
    <p:extLst>
      <p:ext uri="{BB962C8B-B14F-4D97-AF65-F5344CB8AC3E}">
        <p14:creationId xmlns:p14="http://schemas.microsoft.com/office/powerpoint/2010/main" val="3447513138"/>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zh-TW" altLang="en-US" smtClean="0"/>
              <a:t>按一下以編輯母片標題樣式</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TW" altLang="en-US" noProof="0" smtClean="0"/>
              <a:t>按一下圖示以新增圖片</a:t>
            </a:r>
            <a:endParaRPr lang="en-US" noProof="0" smtClean="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編輯母片文字樣式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p:cNvSpPr>
            <a:spLocks noGrp="1" noChangeArrowheads="1"/>
          </p:cNvSpPr>
          <p:nvPr>
            <p:ph type="ftr" sz="quarter" idx="11"/>
          </p:nvPr>
        </p:nvSpPr>
        <p:spPr>
          <a:xfrm>
            <a:off x="5696698" y="6418262"/>
            <a:ext cx="3860800" cy="287338"/>
          </a:xfrm>
          <a:prstGeom prst="rect">
            <a:avLst/>
          </a:prstGeom>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r>
              <a:rPr lang="en-US" altLang="zh-TW" smtClean="0"/>
              <a:t>4-</a:t>
            </a:r>
            <a:fld id="{5979C60C-8499-491F-BF1F-F12B711A3150}" type="slidenum">
              <a:rPr lang="en-US" altLang="zh-TW" smtClean="0"/>
              <a:pPr/>
              <a:t>‹#›</a:t>
            </a:fld>
            <a:endParaRPr lang="en-US" altLang="zh-TW" dirty="0"/>
          </a:p>
        </p:txBody>
      </p:sp>
    </p:spTree>
    <p:extLst>
      <p:ext uri="{BB962C8B-B14F-4D97-AF65-F5344CB8AC3E}">
        <p14:creationId xmlns:p14="http://schemas.microsoft.com/office/powerpoint/2010/main" val="2740784973"/>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a:p>
        </p:txBody>
      </p:sp>
      <p:sp>
        <p:nvSpPr>
          <p:cNvPr id="3" name="Vertical Text Placeholder 2"/>
          <p:cNvSpPr>
            <a:spLocks noGrp="1"/>
          </p:cNvSpPr>
          <p:nvPr>
            <p:ph type="body" orient="vert" idx="1"/>
          </p:nvPr>
        </p:nvSpPr>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5696698" y="6418262"/>
            <a:ext cx="3860800" cy="287338"/>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r>
              <a:rPr lang="en-US" altLang="zh-TW" smtClean="0"/>
              <a:t>4-</a:t>
            </a:r>
            <a:fld id="{B1006F16-1764-477F-BEBB-155663C8D40F}" type="slidenum">
              <a:rPr lang="en-US" altLang="zh-TW" smtClean="0"/>
              <a:pPr/>
              <a:t>‹#›</a:t>
            </a:fld>
            <a:endParaRPr lang="en-US" altLang="zh-TW" dirty="0"/>
          </a:p>
        </p:txBody>
      </p:sp>
    </p:spTree>
    <p:extLst>
      <p:ext uri="{BB962C8B-B14F-4D97-AF65-F5344CB8AC3E}">
        <p14:creationId xmlns:p14="http://schemas.microsoft.com/office/powerpoint/2010/main" val="1127448523"/>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483600" y="228601"/>
            <a:ext cx="2590800" cy="6030913"/>
          </a:xfrm>
        </p:spPr>
        <p:txBody>
          <a:bodyPr vert="eaVert"/>
          <a:lstStyle/>
          <a:p>
            <a:r>
              <a:rPr lang="zh-TW" altLang="en-US" smtClean="0"/>
              <a:t>按一下以編輯母片標題樣式</a:t>
            </a:r>
            <a:endParaRPr lang="en-US"/>
          </a:p>
        </p:txBody>
      </p:sp>
      <p:sp>
        <p:nvSpPr>
          <p:cNvPr id="3" name="Vertical Text Placeholder 2"/>
          <p:cNvSpPr>
            <a:spLocks noGrp="1"/>
          </p:cNvSpPr>
          <p:nvPr>
            <p:ph type="body" orient="vert" idx="1"/>
          </p:nvPr>
        </p:nvSpPr>
        <p:spPr>
          <a:xfrm>
            <a:off x="711200" y="228601"/>
            <a:ext cx="7569200" cy="6030913"/>
          </a:xfrm>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a:xfrm>
            <a:off x="5696698" y="6418262"/>
            <a:ext cx="3860800" cy="287338"/>
          </a:xfrm>
          <a:prstGeom prst="rect">
            <a:avLst/>
          </a:prstGeom>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r>
              <a:rPr lang="en-US" altLang="zh-TW" smtClean="0"/>
              <a:t>4-</a:t>
            </a:r>
            <a:fld id="{2B28A01B-7450-473C-97EF-B6E3EED2ECBF}" type="slidenum">
              <a:rPr lang="en-US" altLang="zh-TW" smtClean="0"/>
              <a:pPr/>
              <a:t>‹#›</a:t>
            </a:fld>
            <a:endParaRPr lang="en-US" altLang="zh-TW" dirty="0"/>
          </a:p>
        </p:txBody>
      </p:sp>
    </p:spTree>
    <p:extLst>
      <p:ext uri="{BB962C8B-B14F-4D97-AF65-F5344CB8AC3E}">
        <p14:creationId xmlns:p14="http://schemas.microsoft.com/office/powerpoint/2010/main" val="1504245436"/>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objAndTwoObj" preserve="1">
  <p:cSld name="標題，1 個大物件與 2 個小物件">
    <p:spTree>
      <p:nvGrpSpPr>
        <p:cNvPr id="1" name=""/>
        <p:cNvGrpSpPr/>
        <p:nvPr/>
      </p:nvGrpSpPr>
      <p:grpSpPr>
        <a:xfrm>
          <a:off x="0" y="0"/>
          <a:ext cx="0" cy="0"/>
          <a:chOff x="0" y="0"/>
          <a:chExt cx="0" cy="0"/>
        </a:xfrm>
      </p:grpSpPr>
      <p:sp>
        <p:nvSpPr>
          <p:cNvPr id="2" name="Title 1"/>
          <p:cNvSpPr>
            <a:spLocks noGrp="1"/>
          </p:cNvSpPr>
          <p:nvPr>
            <p:ph type="title"/>
          </p:nvPr>
        </p:nvSpPr>
        <p:spPr>
          <a:xfrm>
            <a:off x="711200" y="228600"/>
            <a:ext cx="10363200" cy="1143000"/>
          </a:xfrm>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711200" y="1611313"/>
            <a:ext cx="5080000" cy="4648200"/>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Content Placeholder 3"/>
          <p:cNvSpPr>
            <a:spLocks noGrp="1"/>
          </p:cNvSpPr>
          <p:nvPr>
            <p:ph sz="quarter" idx="2"/>
          </p:nvPr>
        </p:nvSpPr>
        <p:spPr>
          <a:xfrm>
            <a:off x="5994400" y="1611313"/>
            <a:ext cx="5080000" cy="2247900"/>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5" name="Content Placeholder 4"/>
          <p:cNvSpPr>
            <a:spLocks noGrp="1"/>
          </p:cNvSpPr>
          <p:nvPr>
            <p:ph sz="quarter" idx="3"/>
          </p:nvPr>
        </p:nvSpPr>
        <p:spPr>
          <a:xfrm>
            <a:off x="5994400" y="4011613"/>
            <a:ext cx="5080000" cy="2247900"/>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6" name="Date Placeholder 5"/>
          <p:cNvSpPr>
            <a:spLocks noGrp="1"/>
          </p:cNvSpPr>
          <p:nvPr>
            <p:ph type="dt" sz="half" idx="10"/>
          </p:nvPr>
        </p:nvSpPr>
        <p:spPr/>
        <p:txBody>
          <a:bodyPr/>
          <a:lstStyle>
            <a:lvl1pPr>
              <a:defRPr/>
            </a:lvl1pPr>
          </a:lstStyle>
          <a:p>
            <a:pPr>
              <a:defRPr/>
            </a:pPr>
            <a:endParaRPr lang="en-US" dirty="0"/>
          </a:p>
        </p:txBody>
      </p:sp>
      <p:sp>
        <p:nvSpPr>
          <p:cNvPr id="7" name="Footer Placeholder 6"/>
          <p:cNvSpPr>
            <a:spLocks noGrp="1"/>
          </p:cNvSpPr>
          <p:nvPr>
            <p:ph type="ftr" sz="quarter" idx="11"/>
          </p:nvPr>
        </p:nvSpPr>
        <p:spPr>
          <a:xfrm>
            <a:off x="5696698" y="6418262"/>
            <a:ext cx="3860800" cy="287338"/>
          </a:xfrm>
          <a:prstGeom prst="rect">
            <a:avLst/>
          </a:prstGeom>
        </p:spPr>
        <p:txBody>
          <a:bodyPr/>
          <a:lstStyle>
            <a:lvl1pPr>
              <a:defRPr/>
            </a:lvl1pPr>
          </a:lstStyle>
          <a:p>
            <a:pPr>
              <a:defRPr/>
            </a:pPr>
            <a:endParaRPr lang="en-US" dirty="0"/>
          </a:p>
        </p:txBody>
      </p:sp>
      <p:sp>
        <p:nvSpPr>
          <p:cNvPr id="8" name="Slide Number Placeholder 7"/>
          <p:cNvSpPr>
            <a:spLocks noGrp="1"/>
          </p:cNvSpPr>
          <p:nvPr>
            <p:ph type="sldNum" sz="quarter" idx="12"/>
          </p:nvPr>
        </p:nvSpPr>
        <p:spPr/>
        <p:txBody>
          <a:bodyPr/>
          <a:lstStyle>
            <a:lvl1pPr>
              <a:defRPr/>
            </a:lvl1pPr>
          </a:lstStyle>
          <a:p>
            <a:r>
              <a:rPr lang="en-US" altLang="zh-TW" smtClean="0"/>
              <a:t>4-</a:t>
            </a:r>
            <a:fld id="{66EC4D88-1D95-4BE6-AC69-BAE17B25DD9F}" type="slidenum">
              <a:rPr lang="en-US" altLang="zh-TW" smtClean="0"/>
              <a:pPr/>
              <a:t>‹#›</a:t>
            </a:fld>
            <a:endParaRPr lang="en-US" altLang="zh-TW" dirty="0"/>
          </a:p>
        </p:txBody>
      </p:sp>
    </p:spTree>
    <p:extLst>
      <p:ext uri="{BB962C8B-B14F-4D97-AF65-F5344CB8AC3E}">
        <p14:creationId xmlns:p14="http://schemas.microsoft.com/office/powerpoint/2010/main" val="2544537283"/>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引述 (含標題)">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lang="en-US" sz="4400" dirty="0">
                <a:solidFill>
                  <a:srgbClr val="000099"/>
                </a:solidFill>
                <a:latin typeface="標楷體" panose="03000509000000000000" pitchFamily="65" charset="-120"/>
                <a:ea typeface="標楷體" panose="03000509000000000000" pitchFamily="65" charset="-120"/>
                <a:cs typeface="+mj-cs"/>
              </a:defRPr>
            </a:lvl1pPr>
          </a:lstStyle>
          <a:p>
            <a:r>
              <a:rPr lang="zh-TW" altLang="en-US" smtClean="0"/>
              <a:t>按一下以編輯母片標題樣式</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TW" altLang="en-US" smtClean="0"/>
              <a:t>編輯母片文字樣式</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編輯母片文字樣式</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a:xfrm>
            <a:off x="5696698" y="6418262"/>
            <a:ext cx="3860800" cy="287338"/>
          </a:xfrm>
          <a:prstGeom prst="rect">
            <a:avLst/>
          </a:prstGeom>
        </p:spPr>
        <p:txBody>
          <a:bodyPr/>
          <a:lstStyle/>
          <a:p>
            <a:pPr>
              <a:defRPr/>
            </a:pPr>
            <a:endParaRPr lang="en-US" dirty="0"/>
          </a:p>
        </p:txBody>
      </p:sp>
      <p:sp>
        <p:nvSpPr>
          <p:cNvPr id="11" name="投影片編號版面配置區 5"/>
          <p:cNvSpPr txBox="1">
            <a:spLocks/>
          </p:cNvSpPr>
          <p:nvPr/>
        </p:nvSpPr>
        <p:spPr>
          <a:xfrm>
            <a:off x="9339943" y="6356350"/>
            <a:ext cx="2743200" cy="365125"/>
          </a:xfrm>
          <a:prstGeom prst="rect">
            <a:avLst/>
          </a:prstGeom>
        </p:spPr>
        <p:txBody>
          <a:bodyPr vert="horz" lIns="91440" tIns="45720" rIns="91440" bIns="45720" rtlCol="0" anchor="ctr"/>
          <a:lstStyle>
            <a:defPPr>
              <a:defRPr lang="zh-TW"/>
            </a:defPPr>
            <a:lvl1pPr marL="0" algn="r" defTabSz="914400" rtl="0" eaLnBrk="1" latinLnBrk="0" hangingPunct="1">
              <a:defRPr sz="16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32EA678-2E59-430B-8562-B42553BB5B26}" type="slidenum">
              <a:rPr lang="zh-TW" altLang="en-US" smtClean="0"/>
              <a:pPr/>
              <a:t>‹#›</a:t>
            </a:fld>
            <a:endParaRPr lang="zh-TW" altLang="en-US" dirty="0"/>
          </a:p>
        </p:txBody>
      </p:sp>
    </p:spTree>
    <p:extLst>
      <p:ext uri="{BB962C8B-B14F-4D97-AF65-F5344CB8AC3E}">
        <p14:creationId xmlns:p14="http://schemas.microsoft.com/office/powerpoint/2010/main" val="3287611948"/>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itle">
  <p:cSld name="1_標題投影片">
    <p:spTree>
      <p:nvGrpSpPr>
        <p:cNvPr id="1" name=""/>
        <p:cNvGrpSpPr/>
        <p:nvPr/>
      </p:nvGrpSpPr>
      <p:grpSpPr>
        <a:xfrm>
          <a:off x="0" y="0"/>
          <a:ext cx="0" cy="0"/>
          <a:chOff x="0" y="0"/>
          <a:chExt cx="0" cy="0"/>
        </a:xfrm>
      </p:grpSpPr>
      <p:sp>
        <p:nvSpPr>
          <p:cNvPr id="16387" name="Rectangle 3"/>
          <p:cNvSpPr>
            <a:spLocks noGrp="1" noChangeArrowheads="1"/>
          </p:cNvSpPr>
          <p:nvPr>
            <p:ph type="ctrTitle"/>
          </p:nvPr>
        </p:nvSpPr>
        <p:spPr>
          <a:xfrm>
            <a:off x="406401" y="1628775"/>
            <a:ext cx="11451167" cy="1143000"/>
          </a:xfrm>
        </p:spPr>
        <p:txBody>
          <a:bodyPr anchor="b"/>
          <a:lstStyle>
            <a:lvl1pPr>
              <a:defRPr sz="6000">
                <a:solidFill>
                  <a:schemeClr val="hlink"/>
                </a:solidFill>
                <a:effectLst>
                  <a:outerShdw blurRad="38100" dist="38100" dir="2700000" algn="tl">
                    <a:srgbClr val="C0C0C0"/>
                  </a:outerShdw>
                </a:effectLst>
              </a:defRPr>
            </a:lvl1pPr>
          </a:lstStyle>
          <a:p>
            <a:pPr lvl="0"/>
            <a:r>
              <a:rPr lang="en-US" altLang="en-US" noProof="0" smtClean="0"/>
              <a:t>Master title style</a:t>
            </a:r>
          </a:p>
        </p:txBody>
      </p:sp>
    </p:spTree>
    <p:extLst>
      <p:ext uri="{BB962C8B-B14F-4D97-AF65-F5344CB8AC3E}">
        <p14:creationId xmlns:p14="http://schemas.microsoft.com/office/powerpoint/2010/main" val="3222777517"/>
      </p:ext>
    </p:extLst>
  </p:cSld>
  <p:clrMapOvr>
    <a:masterClrMapping/>
  </p:clrMapOvr>
  <p:transition>
    <p:dissolv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16387"/>
                                        </p:tgtEl>
                                        <p:attrNameLst>
                                          <p:attrName>ppt_x</p:attrName>
                                          <p:attrName>ppt_y</p:attrName>
                                        </p:attrNameLst>
                                      </p:cBhvr>
                                    </p:animMotion>
                                    <p:animRot by="1500000">
                                      <p:cBhvr>
                                        <p:cTn id="7" dur="125" fill="hold">
                                          <p:stCondLst>
                                            <p:cond delay="0"/>
                                          </p:stCondLst>
                                        </p:cTn>
                                        <p:tgtEl>
                                          <p:spTgt spid="16387"/>
                                        </p:tgtEl>
                                        <p:attrNameLst>
                                          <p:attrName>r</p:attrName>
                                        </p:attrNameLst>
                                      </p:cBhvr>
                                    </p:animRot>
                                    <p:animRot by="-1500000">
                                      <p:cBhvr>
                                        <p:cTn id="8" dur="125" fill="hold">
                                          <p:stCondLst>
                                            <p:cond delay="125"/>
                                          </p:stCondLst>
                                        </p:cTn>
                                        <p:tgtEl>
                                          <p:spTgt spid="16387"/>
                                        </p:tgtEl>
                                        <p:attrNameLst>
                                          <p:attrName>r</p:attrName>
                                        </p:attrNameLst>
                                      </p:cBhvr>
                                    </p:animRot>
                                    <p:animRot by="-1500000">
                                      <p:cBhvr>
                                        <p:cTn id="9" dur="125" fill="hold">
                                          <p:stCondLst>
                                            <p:cond delay="250"/>
                                          </p:stCondLst>
                                        </p:cTn>
                                        <p:tgtEl>
                                          <p:spTgt spid="16387"/>
                                        </p:tgtEl>
                                        <p:attrNameLst>
                                          <p:attrName>r</p:attrName>
                                        </p:attrNameLst>
                                      </p:cBhvr>
                                    </p:animRot>
                                    <p:animRot by="1500000">
                                      <p:cBhvr>
                                        <p:cTn id="10" dur="125" fill="hold">
                                          <p:stCondLst>
                                            <p:cond delay="375"/>
                                          </p:stCondLst>
                                        </p:cTn>
                                        <p:tgtEl>
                                          <p:spTgt spid="1638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zh-TW" altLang="en-US" smtClean="0"/>
              <a:t>按一下以編輯母片標題樣式</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TW" altLang="en-US" smtClean="0"/>
              <a:t>編輯母片文字樣式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dirty="0"/>
          </a:p>
        </p:txBody>
      </p:sp>
      <p:sp>
        <p:nvSpPr>
          <p:cNvPr id="5" name="Rectangle 5"/>
          <p:cNvSpPr>
            <a:spLocks noGrp="1" noChangeArrowheads="1"/>
          </p:cNvSpPr>
          <p:nvPr>
            <p:ph type="ftr" sz="quarter" idx="11"/>
          </p:nvPr>
        </p:nvSpPr>
        <p:spPr>
          <a:xfrm>
            <a:off x="5696698" y="6418262"/>
            <a:ext cx="3860800" cy="287338"/>
          </a:xfrm>
          <a:prstGeom prst="rect">
            <a:avLst/>
          </a:prstGeom>
          <a:ln/>
        </p:spPr>
        <p:txBody>
          <a:bodyPr/>
          <a:lstStyle>
            <a:lvl1pPr>
              <a:defRPr/>
            </a:lvl1pPr>
          </a:lstStyle>
          <a:p>
            <a:pPr>
              <a:defRPr/>
            </a:pPr>
            <a:endParaRPr lang="en-US" dirty="0"/>
          </a:p>
        </p:txBody>
      </p:sp>
      <p:sp>
        <p:nvSpPr>
          <p:cNvPr id="6" name="Rectangle 6"/>
          <p:cNvSpPr>
            <a:spLocks noGrp="1" noChangeArrowheads="1"/>
          </p:cNvSpPr>
          <p:nvPr>
            <p:ph type="sldNum" sz="quarter" idx="12"/>
          </p:nvPr>
        </p:nvSpPr>
        <p:spPr>
          <a:ln/>
        </p:spPr>
        <p:txBody>
          <a:bodyPr/>
          <a:lstStyle>
            <a:lvl1pPr>
              <a:defRPr/>
            </a:lvl1pPr>
          </a:lstStyle>
          <a:p>
            <a:fld id="{7A08D92D-C5D7-4153-91CF-DB6C4A66955F}" type="slidenum">
              <a:rPr lang="en-US" altLang="zh-TW" smtClean="0"/>
              <a:pPr/>
              <a:t>‹#›</a:t>
            </a:fld>
            <a:endParaRPr lang="en-US" altLang="zh-TW" dirty="0"/>
          </a:p>
        </p:txBody>
      </p:sp>
    </p:spTree>
    <p:extLst>
      <p:ext uri="{BB962C8B-B14F-4D97-AF65-F5344CB8AC3E}">
        <p14:creationId xmlns:p14="http://schemas.microsoft.com/office/powerpoint/2010/main" val="253068073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711200" y="1611313"/>
            <a:ext cx="5080000" cy="4648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4" name="Content Placeholder 3"/>
          <p:cNvSpPr>
            <a:spLocks noGrp="1"/>
          </p:cNvSpPr>
          <p:nvPr>
            <p:ph sz="half" idx="2"/>
          </p:nvPr>
        </p:nvSpPr>
        <p:spPr>
          <a:xfrm>
            <a:off x="5994400" y="1611313"/>
            <a:ext cx="5080000" cy="4648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p:cNvSpPr>
            <a:spLocks noGrp="1" noChangeArrowheads="1"/>
          </p:cNvSpPr>
          <p:nvPr>
            <p:ph type="ftr" sz="quarter" idx="11"/>
          </p:nvPr>
        </p:nvSpPr>
        <p:spPr>
          <a:xfrm>
            <a:off x="5696698" y="6418262"/>
            <a:ext cx="3860800" cy="287338"/>
          </a:xfrm>
          <a:prstGeom prst="rect">
            <a:avLst/>
          </a:prstGeom>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fld id="{1FEE0E13-B2D1-4D3C-8BF6-D441FE9EC4AE}" type="slidenum">
              <a:rPr lang="en-US" altLang="zh-TW" smtClean="0"/>
              <a:pPr/>
              <a:t>‹#›</a:t>
            </a:fld>
            <a:endParaRPr lang="en-US" altLang="zh-TW" dirty="0"/>
          </a:p>
        </p:txBody>
      </p:sp>
    </p:spTree>
    <p:extLst>
      <p:ext uri="{BB962C8B-B14F-4D97-AF65-F5344CB8AC3E}">
        <p14:creationId xmlns:p14="http://schemas.microsoft.com/office/powerpoint/2010/main" val="78177703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zh-TW" altLang="en-US" smtClean="0"/>
              <a:t>按一下以編輯母片標題樣式</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編輯母片文字樣式</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dirty="0"/>
          </a:p>
        </p:txBody>
      </p:sp>
      <p:sp>
        <p:nvSpPr>
          <p:cNvPr id="8" name="Rectangle 5"/>
          <p:cNvSpPr>
            <a:spLocks noGrp="1" noChangeArrowheads="1"/>
          </p:cNvSpPr>
          <p:nvPr>
            <p:ph type="ftr" sz="quarter" idx="11"/>
          </p:nvPr>
        </p:nvSpPr>
        <p:spPr>
          <a:xfrm>
            <a:off x="5696698" y="6418262"/>
            <a:ext cx="3860800" cy="287338"/>
          </a:xfrm>
          <a:prstGeom prst="rect">
            <a:avLst/>
          </a:prstGeom>
          <a:ln/>
        </p:spPr>
        <p:txBody>
          <a:bodyPr/>
          <a:lstStyle>
            <a:lvl1pPr>
              <a:defRPr/>
            </a:lvl1pPr>
          </a:lstStyle>
          <a:p>
            <a:pPr>
              <a:defRPr/>
            </a:pPr>
            <a:endParaRPr lang="en-US" dirty="0"/>
          </a:p>
        </p:txBody>
      </p:sp>
      <p:sp>
        <p:nvSpPr>
          <p:cNvPr id="9" name="Rectangle 6"/>
          <p:cNvSpPr>
            <a:spLocks noGrp="1" noChangeArrowheads="1"/>
          </p:cNvSpPr>
          <p:nvPr>
            <p:ph type="sldNum" sz="quarter" idx="12"/>
          </p:nvPr>
        </p:nvSpPr>
        <p:spPr>
          <a:ln/>
        </p:spPr>
        <p:txBody>
          <a:bodyPr/>
          <a:lstStyle>
            <a:lvl1pPr>
              <a:defRPr/>
            </a:lvl1pPr>
          </a:lstStyle>
          <a:p>
            <a:fld id="{D8135774-EB85-4E40-ADF7-9C4E8E026E12}" type="slidenum">
              <a:rPr lang="en-US" altLang="zh-TW" smtClean="0"/>
              <a:pPr/>
              <a:t>‹#›</a:t>
            </a:fld>
            <a:endParaRPr lang="en-US" altLang="zh-TW" dirty="0"/>
          </a:p>
        </p:txBody>
      </p:sp>
    </p:spTree>
    <p:extLst>
      <p:ext uri="{BB962C8B-B14F-4D97-AF65-F5344CB8AC3E}">
        <p14:creationId xmlns:p14="http://schemas.microsoft.com/office/powerpoint/2010/main" val="201974294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dirty="0"/>
          </a:p>
        </p:txBody>
      </p:sp>
      <p:sp>
        <p:nvSpPr>
          <p:cNvPr id="4" name="Rectangle 5"/>
          <p:cNvSpPr>
            <a:spLocks noGrp="1" noChangeArrowheads="1"/>
          </p:cNvSpPr>
          <p:nvPr>
            <p:ph type="ftr" sz="quarter" idx="11"/>
          </p:nvPr>
        </p:nvSpPr>
        <p:spPr>
          <a:xfrm>
            <a:off x="5696698" y="6418262"/>
            <a:ext cx="3860800" cy="287338"/>
          </a:xfrm>
          <a:prstGeom prst="rect">
            <a:avLst/>
          </a:prstGeom>
          <a:ln/>
        </p:spPr>
        <p:txBody>
          <a:bodyPr/>
          <a:lstStyle>
            <a:lvl1pPr>
              <a:defRPr/>
            </a:lvl1pPr>
          </a:lstStyle>
          <a:p>
            <a:pPr>
              <a:defRPr/>
            </a:pPr>
            <a:endParaRPr lang="en-US" dirty="0"/>
          </a:p>
        </p:txBody>
      </p:sp>
      <p:sp>
        <p:nvSpPr>
          <p:cNvPr id="5" name="Rectangle 6"/>
          <p:cNvSpPr>
            <a:spLocks noGrp="1" noChangeArrowheads="1"/>
          </p:cNvSpPr>
          <p:nvPr>
            <p:ph type="sldNum" sz="quarter" idx="12"/>
          </p:nvPr>
        </p:nvSpPr>
        <p:spPr>
          <a:ln/>
        </p:spPr>
        <p:txBody>
          <a:bodyPr/>
          <a:lstStyle>
            <a:lvl1pPr>
              <a:defRPr/>
            </a:lvl1pPr>
          </a:lstStyle>
          <a:p>
            <a:r>
              <a:rPr lang="en-US" altLang="zh-TW" dirty="0" smtClean="0"/>
              <a:t>4-</a:t>
            </a:r>
            <a:fld id="{A9DCA700-6B28-463B-82B5-BBE276466FE1}" type="slidenum">
              <a:rPr lang="en-US" altLang="zh-TW" smtClean="0"/>
              <a:pPr/>
              <a:t>‹#›</a:t>
            </a:fld>
            <a:endParaRPr lang="en-US" altLang="zh-TW" dirty="0"/>
          </a:p>
        </p:txBody>
      </p:sp>
    </p:spTree>
    <p:extLst>
      <p:ext uri="{BB962C8B-B14F-4D97-AF65-F5344CB8AC3E}">
        <p14:creationId xmlns:p14="http://schemas.microsoft.com/office/powerpoint/2010/main" val="182775028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endParaRPr lang="en-US" dirty="0"/>
          </a:p>
        </p:txBody>
      </p:sp>
      <p:sp>
        <p:nvSpPr>
          <p:cNvPr id="3" name="Footer Placeholder 2"/>
          <p:cNvSpPr>
            <a:spLocks noGrp="1"/>
          </p:cNvSpPr>
          <p:nvPr>
            <p:ph type="ftr" sz="quarter" idx="11"/>
          </p:nvPr>
        </p:nvSpPr>
        <p:spPr>
          <a:xfrm>
            <a:off x="5696698" y="6418262"/>
            <a:ext cx="3860800" cy="287338"/>
          </a:xfrm>
          <a:prstGeom prst="rect">
            <a:avLst/>
          </a:prstGeom>
        </p:spPr>
        <p:txBody>
          <a:bodyPr/>
          <a:lstStyle>
            <a:lvl1pPr>
              <a:defRPr/>
            </a:lvl1pPr>
          </a:lstStyle>
          <a:p>
            <a:pPr>
              <a:defRPr/>
            </a:pPr>
            <a:endParaRPr lang="en-US" dirty="0"/>
          </a:p>
        </p:txBody>
      </p:sp>
      <p:sp>
        <p:nvSpPr>
          <p:cNvPr id="4" name="Slide Number Placeholder 3"/>
          <p:cNvSpPr>
            <a:spLocks noGrp="1"/>
          </p:cNvSpPr>
          <p:nvPr>
            <p:ph type="sldNum" sz="quarter" idx="12"/>
          </p:nvPr>
        </p:nvSpPr>
        <p:spPr/>
        <p:txBody>
          <a:bodyPr/>
          <a:lstStyle>
            <a:lvl1pPr>
              <a:defRPr/>
            </a:lvl1pPr>
          </a:lstStyle>
          <a:p>
            <a:r>
              <a:rPr lang="en-US" altLang="zh-TW" dirty="0" smtClean="0"/>
              <a:t>4-</a:t>
            </a:r>
            <a:fld id="{3E1F42A2-CDE8-459F-83BD-CA3F15F0A75C}" type="slidenum">
              <a:rPr lang="en-US" altLang="zh-TW" smtClean="0"/>
              <a:pPr/>
              <a:t>‹#›</a:t>
            </a:fld>
            <a:endParaRPr lang="en-US" altLang="zh-TW" dirty="0"/>
          </a:p>
        </p:txBody>
      </p:sp>
    </p:spTree>
    <p:extLst>
      <p:ext uri="{BB962C8B-B14F-4D97-AF65-F5344CB8AC3E}">
        <p14:creationId xmlns:p14="http://schemas.microsoft.com/office/powerpoint/2010/main" val="208425000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385484" y="380626"/>
            <a:ext cx="4011084" cy="1510927"/>
          </a:xfrm>
        </p:spPr>
        <p:txBody>
          <a:bodyPr anchor="b"/>
          <a:lstStyle>
            <a:lvl1pPr algn="l">
              <a:defRPr sz="4400" b="1"/>
            </a:lvl1pPr>
          </a:lstStyle>
          <a:p>
            <a:r>
              <a:rPr lang="zh-TW" altLang="en-US" smtClean="0"/>
              <a:t>按一下以編輯母片標題樣式</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lvl1pPr>
              <a:defRPr/>
            </a:lvl1pPr>
          </a:lstStyle>
          <a:p>
            <a:pPr>
              <a:defRPr/>
            </a:pPr>
            <a:endParaRPr lang="en-US" dirty="0"/>
          </a:p>
        </p:txBody>
      </p:sp>
      <p:sp>
        <p:nvSpPr>
          <p:cNvPr id="6" name="Footer Placeholder 5"/>
          <p:cNvSpPr>
            <a:spLocks noGrp="1"/>
          </p:cNvSpPr>
          <p:nvPr>
            <p:ph type="ftr" sz="quarter" idx="11"/>
          </p:nvPr>
        </p:nvSpPr>
        <p:spPr>
          <a:xfrm>
            <a:off x="5696698" y="6418262"/>
            <a:ext cx="3860800" cy="287338"/>
          </a:xfrm>
          <a:prstGeom prst="rect">
            <a:avLst/>
          </a:prstGeom>
        </p:spPr>
        <p:txBody>
          <a:bodyPr/>
          <a:lstStyle>
            <a:lvl1pPr>
              <a:defRPr/>
            </a:lvl1pPr>
          </a:lstStyle>
          <a:p>
            <a:pPr>
              <a:defRPr/>
            </a:pPr>
            <a:endParaRPr lang="en-US" dirty="0"/>
          </a:p>
        </p:txBody>
      </p:sp>
      <p:sp>
        <p:nvSpPr>
          <p:cNvPr id="7" name="Slide Number Placeholder 6"/>
          <p:cNvSpPr>
            <a:spLocks noGrp="1"/>
          </p:cNvSpPr>
          <p:nvPr>
            <p:ph type="sldNum" sz="quarter" idx="12"/>
          </p:nvPr>
        </p:nvSpPr>
        <p:spPr/>
        <p:txBody>
          <a:bodyPr/>
          <a:lstStyle>
            <a:lvl1pPr>
              <a:defRPr/>
            </a:lvl1pPr>
          </a:lstStyle>
          <a:p>
            <a:r>
              <a:rPr lang="en-US" altLang="zh-TW" dirty="0" smtClean="0"/>
              <a:t>4-</a:t>
            </a:r>
            <a:fld id="{66EC4D88-1D95-4BE6-AC69-BAE17B25DD9F}" type="slidenum">
              <a:rPr lang="en-US" altLang="zh-TW" smtClean="0"/>
              <a:pPr/>
              <a:t>‹#›</a:t>
            </a:fld>
            <a:endParaRPr lang="en-US" altLang="zh-TW" dirty="0"/>
          </a:p>
        </p:txBody>
      </p:sp>
    </p:spTree>
    <p:extLst>
      <p:ext uri="{BB962C8B-B14F-4D97-AF65-F5344CB8AC3E}">
        <p14:creationId xmlns:p14="http://schemas.microsoft.com/office/powerpoint/2010/main" val="235569545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zh-TW" altLang="en-US" smtClean="0"/>
              <a:t>按一下以編輯母片標題樣式</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TW" altLang="en-US" noProof="0" smtClean="0"/>
              <a:t>按一下圖示以新增圖片</a:t>
            </a:r>
            <a:endParaRPr lang="en-US" noProof="0" dirty="0" smtClean="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編輯母片文字樣式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dirty="0"/>
          </a:p>
        </p:txBody>
      </p:sp>
      <p:sp>
        <p:nvSpPr>
          <p:cNvPr id="6" name="Rectangle 5"/>
          <p:cNvSpPr>
            <a:spLocks noGrp="1" noChangeArrowheads="1"/>
          </p:cNvSpPr>
          <p:nvPr>
            <p:ph type="ftr" sz="quarter" idx="11"/>
          </p:nvPr>
        </p:nvSpPr>
        <p:spPr>
          <a:xfrm>
            <a:off x="5696698" y="6418262"/>
            <a:ext cx="3860800" cy="287338"/>
          </a:xfrm>
          <a:prstGeom prst="rect">
            <a:avLst/>
          </a:prstGeom>
          <a:ln/>
        </p:spPr>
        <p:txBody>
          <a:bodyPr/>
          <a:lstStyle>
            <a:lvl1pPr>
              <a:defRPr/>
            </a:lvl1pPr>
          </a:lstStyle>
          <a:p>
            <a:pPr>
              <a:defRPr/>
            </a:pPr>
            <a:endParaRPr lang="en-US" dirty="0"/>
          </a:p>
        </p:txBody>
      </p:sp>
      <p:sp>
        <p:nvSpPr>
          <p:cNvPr id="7" name="Rectangle 6"/>
          <p:cNvSpPr>
            <a:spLocks noGrp="1" noChangeArrowheads="1"/>
          </p:cNvSpPr>
          <p:nvPr>
            <p:ph type="sldNum" sz="quarter" idx="12"/>
          </p:nvPr>
        </p:nvSpPr>
        <p:spPr>
          <a:ln/>
        </p:spPr>
        <p:txBody>
          <a:bodyPr/>
          <a:lstStyle>
            <a:lvl1pPr>
              <a:defRPr/>
            </a:lvl1pPr>
          </a:lstStyle>
          <a:p>
            <a:r>
              <a:rPr lang="en-US" altLang="zh-TW" dirty="0" smtClean="0"/>
              <a:t>4-</a:t>
            </a:r>
            <a:fld id="{5979C60C-8499-491F-BF1F-F12B711A3150}" type="slidenum">
              <a:rPr lang="en-US" altLang="zh-TW" smtClean="0"/>
              <a:pPr/>
              <a:t>‹#›</a:t>
            </a:fld>
            <a:endParaRPr lang="en-US" altLang="zh-TW" dirty="0"/>
          </a:p>
        </p:txBody>
      </p:sp>
    </p:spTree>
    <p:extLst>
      <p:ext uri="{BB962C8B-B14F-4D97-AF65-F5344CB8AC3E}">
        <p14:creationId xmlns:p14="http://schemas.microsoft.com/office/powerpoint/2010/main" val="77786091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711200" y="228600"/>
            <a:ext cx="10363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TW" altLang="en-US" dirty="0" smtClean="0"/>
              <a:t>按一下以編輯母片標題樣式</a:t>
            </a:r>
            <a:endParaRPr lang="en-US" altLang="zh-TW" dirty="0" smtClean="0"/>
          </a:p>
        </p:txBody>
      </p:sp>
      <p:sp>
        <p:nvSpPr>
          <p:cNvPr id="1027" name="Rectangle 3"/>
          <p:cNvSpPr>
            <a:spLocks noGrp="1" noChangeArrowheads="1"/>
          </p:cNvSpPr>
          <p:nvPr>
            <p:ph type="body" idx="1"/>
          </p:nvPr>
        </p:nvSpPr>
        <p:spPr bwMode="auto">
          <a:xfrm>
            <a:off x="711200" y="1611313"/>
            <a:ext cx="10363200"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dirty="0" smtClean="0"/>
              <a:t>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en-US" altLang="zh-TW" dirty="0" smtClean="0"/>
          </a:p>
        </p:txBody>
      </p:sp>
      <p:sp>
        <p:nvSpPr>
          <p:cNvPr id="1028" name="Rectangle 4"/>
          <p:cNvSpPr>
            <a:spLocks noGrp="1" noChangeArrowheads="1"/>
          </p:cNvSpPr>
          <p:nvPr>
            <p:ph type="dt" sz="half" idx="2"/>
          </p:nvPr>
        </p:nvSpPr>
        <p:spPr bwMode="auto">
          <a:xfrm>
            <a:off x="914400" y="6248400"/>
            <a:ext cx="2540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Times New Roman" panose="02020603050405020304" pitchFamily="18" charset="0"/>
              </a:defRPr>
            </a:lvl1pPr>
          </a:lstStyle>
          <a:p>
            <a:pPr>
              <a:defRPr/>
            </a:pPr>
            <a:endParaRPr lang="en-US" dirty="0"/>
          </a:p>
        </p:txBody>
      </p:sp>
      <p:sp>
        <p:nvSpPr>
          <p:cNvPr id="195590" name="Rectangle 6"/>
          <p:cNvSpPr>
            <a:spLocks noGrp="1" noChangeArrowheads="1"/>
          </p:cNvSpPr>
          <p:nvPr>
            <p:ph type="sldNum" sz="quarter" idx="4"/>
          </p:nvPr>
        </p:nvSpPr>
        <p:spPr bwMode="auto">
          <a:xfrm>
            <a:off x="11099801" y="6462714"/>
            <a:ext cx="901700" cy="2762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panose="020B0604030504040204" pitchFamily="34" charset="0"/>
              </a:defRPr>
            </a:lvl1pPr>
          </a:lstStyle>
          <a:p>
            <a:r>
              <a:rPr lang="en-US" altLang="zh-TW" dirty="0" smtClean="0"/>
              <a:t>4-</a:t>
            </a:r>
            <a:fld id="{66EC4D88-1D95-4BE6-AC69-BAE17B25DD9F}" type="slidenum">
              <a:rPr lang="en-US" altLang="zh-TW" smtClean="0"/>
              <a:pPr/>
              <a:t>‹#›</a:t>
            </a:fld>
            <a:endParaRPr lang="en-US" altLang="zh-TW" dirty="0"/>
          </a:p>
        </p:txBody>
      </p:sp>
    </p:spTree>
    <p:extLst>
      <p:ext uri="{BB962C8B-B14F-4D97-AF65-F5344CB8AC3E}">
        <p14:creationId xmlns:p14="http://schemas.microsoft.com/office/powerpoint/2010/main" val="3598710072"/>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Lst>
  <p:timing>
    <p:tnLst>
      <p:par>
        <p:cTn id="1" dur="indefinite" restart="never" nodeType="tmRoot"/>
      </p:par>
    </p:tnLst>
  </p:timing>
  <p:hf hdr="0" ftr="0" dt="0"/>
  <p:txStyles>
    <p:titleStyle>
      <a:lvl1pPr algn="l" rtl="0" eaLnBrk="1" fontAlgn="base" hangingPunct="1">
        <a:spcBef>
          <a:spcPct val="0"/>
        </a:spcBef>
        <a:spcAft>
          <a:spcPct val="0"/>
        </a:spcAft>
        <a:defRPr sz="4400">
          <a:solidFill>
            <a:srgbClr val="000099"/>
          </a:solidFill>
          <a:latin typeface="標楷體" panose="03000509000000000000" pitchFamily="65" charset="-120"/>
          <a:ea typeface="標楷體" panose="03000509000000000000" pitchFamily="65" charset="-120"/>
          <a:cs typeface="+mj-cs"/>
        </a:defRPr>
      </a:lvl1pPr>
      <a:lvl2pPr algn="l" rtl="0" eaLnBrk="1" fontAlgn="base" hangingPunct="1">
        <a:spcBef>
          <a:spcPct val="0"/>
        </a:spcBef>
        <a:spcAft>
          <a:spcPct val="0"/>
        </a:spcAft>
        <a:defRPr sz="4400">
          <a:solidFill>
            <a:srgbClr val="000099"/>
          </a:solidFill>
          <a:latin typeface="Gill Sans MT" pitchFamily="34" charset="0"/>
          <a:ea typeface="ＭＳ Ｐゴシック" charset="0"/>
          <a:cs typeface="Arial" charset="0"/>
        </a:defRPr>
      </a:lvl2pPr>
      <a:lvl3pPr algn="l" rtl="0" eaLnBrk="1" fontAlgn="base" hangingPunct="1">
        <a:spcBef>
          <a:spcPct val="0"/>
        </a:spcBef>
        <a:spcAft>
          <a:spcPct val="0"/>
        </a:spcAft>
        <a:defRPr sz="4400">
          <a:solidFill>
            <a:srgbClr val="000099"/>
          </a:solidFill>
          <a:latin typeface="Gill Sans MT" pitchFamily="34" charset="0"/>
          <a:ea typeface="ＭＳ Ｐゴシック" charset="0"/>
          <a:cs typeface="Arial" charset="0"/>
        </a:defRPr>
      </a:lvl3pPr>
      <a:lvl4pPr algn="l" rtl="0" eaLnBrk="1" fontAlgn="base" hangingPunct="1">
        <a:spcBef>
          <a:spcPct val="0"/>
        </a:spcBef>
        <a:spcAft>
          <a:spcPct val="0"/>
        </a:spcAft>
        <a:defRPr sz="4400">
          <a:solidFill>
            <a:srgbClr val="000099"/>
          </a:solidFill>
          <a:latin typeface="Gill Sans MT" pitchFamily="34" charset="0"/>
          <a:ea typeface="ＭＳ Ｐゴシック" charset="0"/>
          <a:cs typeface="Arial" charset="0"/>
        </a:defRPr>
      </a:lvl4pPr>
      <a:lvl5pPr algn="l" rtl="0" eaLnBrk="1" fontAlgn="base" hangingPunct="1">
        <a:spcBef>
          <a:spcPct val="0"/>
        </a:spcBef>
        <a:spcAft>
          <a:spcPct val="0"/>
        </a:spcAft>
        <a:defRPr sz="4400">
          <a:solidFill>
            <a:srgbClr val="000099"/>
          </a:solidFill>
          <a:latin typeface="Gill Sans MT" pitchFamily="34" charset="0"/>
          <a:ea typeface="ＭＳ Ｐゴシック" charset="0"/>
          <a:cs typeface="Arial" charset="0"/>
        </a:defRPr>
      </a:lvl5pPr>
      <a:lvl6pPr marL="457200" algn="l" rtl="0" eaLnBrk="1" fontAlgn="base" hangingPunct="1">
        <a:spcBef>
          <a:spcPct val="0"/>
        </a:spcBef>
        <a:spcAft>
          <a:spcPct val="0"/>
        </a:spcAft>
        <a:defRPr sz="4400">
          <a:solidFill>
            <a:srgbClr val="000099"/>
          </a:solidFill>
          <a:latin typeface="Gill Sans MT" pitchFamily="34" charset="0"/>
          <a:cs typeface="Arial" charset="0"/>
        </a:defRPr>
      </a:lvl6pPr>
      <a:lvl7pPr marL="914400" algn="l" rtl="0" eaLnBrk="1" fontAlgn="base" hangingPunct="1">
        <a:spcBef>
          <a:spcPct val="0"/>
        </a:spcBef>
        <a:spcAft>
          <a:spcPct val="0"/>
        </a:spcAft>
        <a:defRPr sz="4400">
          <a:solidFill>
            <a:srgbClr val="000099"/>
          </a:solidFill>
          <a:latin typeface="Gill Sans MT" pitchFamily="34" charset="0"/>
          <a:cs typeface="Arial" charset="0"/>
        </a:defRPr>
      </a:lvl7pPr>
      <a:lvl8pPr marL="1371600" algn="l" rtl="0" eaLnBrk="1" fontAlgn="base" hangingPunct="1">
        <a:spcBef>
          <a:spcPct val="0"/>
        </a:spcBef>
        <a:spcAft>
          <a:spcPct val="0"/>
        </a:spcAft>
        <a:defRPr sz="4400">
          <a:solidFill>
            <a:srgbClr val="000099"/>
          </a:solidFill>
          <a:latin typeface="Gill Sans MT" pitchFamily="34" charset="0"/>
          <a:cs typeface="Arial" charset="0"/>
        </a:defRPr>
      </a:lvl8pPr>
      <a:lvl9pPr marL="1828800" algn="l" rtl="0" eaLnBrk="1" fontAlgn="base" hangingPunct="1">
        <a:spcBef>
          <a:spcPct val="0"/>
        </a:spcBef>
        <a:spcAft>
          <a:spcPct val="0"/>
        </a:spcAft>
        <a:defRPr sz="4400">
          <a:solidFill>
            <a:srgbClr val="000099"/>
          </a:solidFill>
          <a:latin typeface="Gill Sans MT" pitchFamily="34" charset="0"/>
          <a:cs typeface="Arial" charset="0"/>
        </a:defRPr>
      </a:lvl9pPr>
    </p:titleStyle>
    <p:bodyStyle>
      <a:lvl1pPr marL="342900" indent="-342900" algn="l" rtl="0" eaLnBrk="1" fontAlgn="base" hangingPunct="1">
        <a:lnSpc>
          <a:spcPct val="85000"/>
        </a:lnSpc>
        <a:spcBef>
          <a:spcPct val="20000"/>
        </a:spcBef>
        <a:spcAft>
          <a:spcPct val="0"/>
        </a:spcAft>
        <a:buClr>
          <a:srgbClr val="000099"/>
        </a:buClr>
        <a:buSzPct val="65000"/>
        <a:buFont typeface="Wingdings" panose="05000000000000000000" pitchFamily="2" charset="2"/>
        <a:buChar char="v"/>
        <a:defRPr sz="2800">
          <a:solidFill>
            <a:schemeClr val="tx1"/>
          </a:solidFill>
          <a:latin typeface="標楷體" panose="03000509000000000000" pitchFamily="65" charset="-120"/>
          <a:ea typeface="標楷體" panose="03000509000000000000" pitchFamily="65" charset="-120"/>
          <a:cs typeface="+mn-cs"/>
        </a:defRPr>
      </a:lvl1pPr>
      <a:lvl2pPr marL="742950" indent="-285750" algn="l" rtl="0" eaLnBrk="1" fontAlgn="base" hangingPunct="1">
        <a:lnSpc>
          <a:spcPct val="85000"/>
        </a:lnSpc>
        <a:spcBef>
          <a:spcPct val="20000"/>
        </a:spcBef>
        <a:spcAft>
          <a:spcPct val="0"/>
        </a:spcAft>
        <a:buClr>
          <a:srgbClr val="000099"/>
        </a:buClr>
        <a:buFont typeface="Wingdings" panose="05000000000000000000" pitchFamily="2" charset="2"/>
        <a:buChar char="§"/>
        <a:defRPr sz="2400">
          <a:solidFill>
            <a:schemeClr val="tx1"/>
          </a:solidFill>
          <a:latin typeface="標楷體" panose="03000509000000000000" pitchFamily="65" charset="-120"/>
          <a:ea typeface="標楷體" panose="03000509000000000000" pitchFamily="65" charset="-120"/>
          <a:cs typeface="+mn-cs"/>
        </a:defRPr>
      </a:lvl2pPr>
      <a:lvl3pPr marL="1143000" indent="-228600" algn="l" rtl="0" eaLnBrk="1" fontAlgn="base" hangingPunct="1">
        <a:spcBef>
          <a:spcPct val="20000"/>
        </a:spcBef>
        <a:spcAft>
          <a:spcPct val="0"/>
        </a:spcAft>
        <a:buChar char="•"/>
        <a:defRPr sz="2000">
          <a:solidFill>
            <a:schemeClr val="tx1"/>
          </a:solidFill>
          <a:latin typeface="標楷體" panose="03000509000000000000" pitchFamily="65" charset="-120"/>
          <a:ea typeface="標楷體" panose="03000509000000000000" pitchFamily="65" charset="-120"/>
          <a:cs typeface="+mn-cs"/>
        </a:defRPr>
      </a:lvl3pPr>
      <a:lvl4pPr marL="1600200" indent="-228600" algn="l" rtl="0" eaLnBrk="1" fontAlgn="base" hangingPunct="1">
        <a:spcBef>
          <a:spcPct val="20000"/>
        </a:spcBef>
        <a:spcAft>
          <a:spcPct val="0"/>
        </a:spcAft>
        <a:buChar char="–"/>
        <a:defRPr sz="2000">
          <a:solidFill>
            <a:schemeClr val="tx1"/>
          </a:solidFill>
          <a:latin typeface="標楷體" panose="03000509000000000000" pitchFamily="65" charset="-120"/>
          <a:ea typeface="標楷體" panose="03000509000000000000" pitchFamily="65" charset="-120"/>
          <a:cs typeface="+mn-cs"/>
        </a:defRPr>
      </a:lvl4pPr>
      <a:lvl5pPr marL="2057400" indent="-228600" algn="l" rtl="0" eaLnBrk="1" fontAlgn="base" hangingPunct="1">
        <a:spcBef>
          <a:spcPct val="20000"/>
        </a:spcBef>
        <a:spcAft>
          <a:spcPct val="0"/>
        </a:spcAft>
        <a:buChar char="»"/>
        <a:defRPr sz="2000">
          <a:solidFill>
            <a:schemeClr val="tx1"/>
          </a:solidFill>
          <a:latin typeface="標楷體" panose="03000509000000000000" pitchFamily="65" charset="-120"/>
          <a:ea typeface="標楷體" panose="03000509000000000000" pitchFamily="65" charset="-120"/>
          <a:cs typeface="+mn-cs"/>
        </a:defRPr>
      </a:lvl5pPr>
      <a:lvl6pPr marL="2514600" indent="-228600" algn="l" rtl="0" eaLnBrk="1" fontAlgn="base" hangingPunct="1">
        <a:spcBef>
          <a:spcPct val="20000"/>
        </a:spcBef>
        <a:spcAft>
          <a:spcPct val="0"/>
        </a:spcAft>
        <a:buChar char="»"/>
        <a:defRPr sz="2000">
          <a:solidFill>
            <a:schemeClr val="tx1"/>
          </a:solidFill>
          <a:latin typeface="Times New Roman" pitchFamily="18" charset="0"/>
          <a:cs typeface="+mn-cs"/>
        </a:defRPr>
      </a:lvl6pPr>
      <a:lvl7pPr marL="2971800" indent="-228600" algn="l" rtl="0" eaLnBrk="1" fontAlgn="base" hangingPunct="1">
        <a:spcBef>
          <a:spcPct val="20000"/>
        </a:spcBef>
        <a:spcAft>
          <a:spcPct val="0"/>
        </a:spcAft>
        <a:buChar char="»"/>
        <a:defRPr sz="2000">
          <a:solidFill>
            <a:schemeClr val="tx1"/>
          </a:solidFill>
          <a:latin typeface="Times New Roman" pitchFamily="18" charset="0"/>
          <a:cs typeface="+mn-cs"/>
        </a:defRPr>
      </a:lvl7pPr>
      <a:lvl8pPr marL="3429000" indent="-228600" algn="l" rtl="0" eaLnBrk="1" fontAlgn="base" hangingPunct="1">
        <a:spcBef>
          <a:spcPct val="20000"/>
        </a:spcBef>
        <a:spcAft>
          <a:spcPct val="0"/>
        </a:spcAft>
        <a:buChar char="»"/>
        <a:defRPr sz="2000">
          <a:solidFill>
            <a:schemeClr val="tx1"/>
          </a:solidFill>
          <a:latin typeface="Times New Roman" pitchFamily="18" charset="0"/>
          <a:cs typeface="+mn-cs"/>
        </a:defRPr>
      </a:lvl8pPr>
      <a:lvl9pPr marL="3886200" indent="-228600" algn="l" rtl="0" eaLnBrk="1" fontAlgn="base" hangingPunct="1">
        <a:spcBef>
          <a:spcPct val="20000"/>
        </a:spcBef>
        <a:spcAft>
          <a:spcPct val="0"/>
        </a:spcAft>
        <a:buChar char="»"/>
        <a:defRPr sz="2000">
          <a:solidFill>
            <a:schemeClr val="tx1"/>
          </a:solidFill>
          <a:latin typeface="Times New Roman" pitchFamily="18" charset="0"/>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711200" y="228600"/>
            <a:ext cx="10363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TW" altLang="en-US" dirty="0" smtClean="0"/>
              <a:t>按一下以編輯母片標題樣式</a:t>
            </a:r>
            <a:endParaRPr lang="en-US" altLang="zh-TW" dirty="0" smtClean="0"/>
          </a:p>
        </p:txBody>
      </p:sp>
      <p:sp>
        <p:nvSpPr>
          <p:cNvPr id="1027" name="Rectangle 3"/>
          <p:cNvSpPr>
            <a:spLocks noGrp="1" noChangeArrowheads="1"/>
          </p:cNvSpPr>
          <p:nvPr>
            <p:ph type="body" idx="1"/>
          </p:nvPr>
        </p:nvSpPr>
        <p:spPr bwMode="auto">
          <a:xfrm>
            <a:off x="711200" y="1611313"/>
            <a:ext cx="10363200"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dirty="0" smtClean="0"/>
              <a:t>編輯母片文字樣式</a:t>
            </a:r>
          </a:p>
          <a:p>
            <a:pPr lvl="1"/>
            <a:r>
              <a:rPr lang="zh-TW" altLang="en-US" dirty="0" smtClean="0"/>
              <a:t>第二層</a:t>
            </a:r>
          </a:p>
          <a:p>
            <a:pPr lvl="2"/>
            <a:r>
              <a:rPr lang="zh-TW" altLang="en-US" dirty="0" smtClean="0"/>
              <a:t>第三層</a:t>
            </a:r>
          </a:p>
          <a:p>
            <a:pPr lvl="3"/>
            <a:r>
              <a:rPr lang="zh-TW" altLang="en-US" dirty="0" smtClean="0"/>
              <a:t>第四層</a:t>
            </a:r>
          </a:p>
          <a:p>
            <a:pPr lvl="4"/>
            <a:r>
              <a:rPr lang="zh-TW" altLang="en-US" dirty="0" smtClean="0"/>
              <a:t>第五層</a:t>
            </a:r>
            <a:endParaRPr lang="en-US" altLang="zh-TW" dirty="0" smtClean="0"/>
          </a:p>
        </p:txBody>
      </p:sp>
      <p:sp>
        <p:nvSpPr>
          <p:cNvPr id="1028" name="Rectangle 4"/>
          <p:cNvSpPr>
            <a:spLocks noGrp="1" noChangeArrowheads="1"/>
          </p:cNvSpPr>
          <p:nvPr>
            <p:ph type="dt" sz="half" idx="2"/>
          </p:nvPr>
        </p:nvSpPr>
        <p:spPr bwMode="auto">
          <a:xfrm>
            <a:off x="914400" y="6248400"/>
            <a:ext cx="2540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Times New Roman" panose="02020603050405020304" pitchFamily="18" charset="0"/>
              </a:defRPr>
            </a:lvl1pPr>
          </a:lstStyle>
          <a:p>
            <a:pPr>
              <a:defRPr/>
            </a:pPr>
            <a:endParaRPr lang="en-US" dirty="0"/>
          </a:p>
        </p:txBody>
      </p:sp>
      <p:sp>
        <p:nvSpPr>
          <p:cNvPr id="195590" name="Rectangle 6"/>
          <p:cNvSpPr>
            <a:spLocks noGrp="1" noChangeArrowheads="1"/>
          </p:cNvSpPr>
          <p:nvPr>
            <p:ph type="sldNum" sz="quarter" idx="4"/>
          </p:nvPr>
        </p:nvSpPr>
        <p:spPr bwMode="auto">
          <a:xfrm>
            <a:off x="11099801" y="6462714"/>
            <a:ext cx="901700" cy="2762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600" b="1">
                <a:latin typeface="Tahoma" panose="020B0604030504040204" pitchFamily="34" charset="0"/>
              </a:defRPr>
            </a:lvl1pPr>
          </a:lstStyle>
          <a:p>
            <a:r>
              <a:rPr lang="en-US" altLang="zh-TW" smtClean="0"/>
              <a:t>4-</a:t>
            </a:r>
            <a:fld id="{66EC4D88-1D95-4BE6-AC69-BAE17B25DD9F}" type="slidenum">
              <a:rPr lang="en-US" altLang="zh-TW" smtClean="0"/>
              <a:pPr/>
              <a:t>‹#›</a:t>
            </a:fld>
            <a:endParaRPr lang="en-US" altLang="zh-TW" dirty="0"/>
          </a:p>
        </p:txBody>
      </p:sp>
    </p:spTree>
    <p:extLst>
      <p:ext uri="{BB962C8B-B14F-4D97-AF65-F5344CB8AC3E}">
        <p14:creationId xmlns:p14="http://schemas.microsoft.com/office/powerpoint/2010/main" val="2234347308"/>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Lst>
  <p:timing>
    <p:tnLst>
      <p:par>
        <p:cTn id="1" dur="indefinite" restart="never" nodeType="tmRoot"/>
      </p:par>
    </p:tnLst>
  </p:timing>
  <p:hf hdr="0" ftr="0" dt="0"/>
  <p:txStyles>
    <p:titleStyle>
      <a:lvl1pPr algn="l" rtl="0" eaLnBrk="1" fontAlgn="base" hangingPunct="1">
        <a:spcBef>
          <a:spcPct val="0"/>
        </a:spcBef>
        <a:spcAft>
          <a:spcPct val="0"/>
        </a:spcAft>
        <a:defRPr sz="4400">
          <a:solidFill>
            <a:srgbClr val="000099"/>
          </a:solidFill>
          <a:latin typeface="標楷體" panose="03000509000000000000" pitchFamily="65" charset="-120"/>
          <a:ea typeface="標楷體" panose="03000509000000000000" pitchFamily="65" charset="-120"/>
          <a:cs typeface="+mj-cs"/>
        </a:defRPr>
      </a:lvl1pPr>
      <a:lvl2pPr algn="l" rtl="0" eaLnBrk="1" fontAlgn="base" hangingPunct="1">
        <a:spcBef>
          <a:spcPct val="0"/>
        </a:spcBef>
        <a:spcAft>
          <a:spcPct val="0"/>
        </a:spcAft>
        <a:defRPr sz="4400">
          <a:solidFill>
            <a:srgbClr val="000099"/>
          </a:solidFill>
          <a:latin typeface="Gill Sans MT" pitchFamily="34" charset="0"/>
          <a:ea typeface="ＭＳ Ｐゴシック" charset="0"/>
          <a:cs typeface="Arial" charset="0"/>
        </a:defRPr>
      </a:lvl2pPr>
      <a:lvl3pPr algn="l" rtl="0" eaLnBrk="1" fontAlgn="base" hangingPunct="1">
        <a:spcBef>
          <a:spcPct val="0"/>
        </a:spcBef>
        <a:spcAft>
          <a:spcPct val="0"/>
        </a:spcAft>
        <a:defRPr sz="4400">
          <a:solidFill>
            <a:srgbClr val="000099"/>
          </a:solidFill>
          <a:latin typeface="Gill Sans MT" pitchFamily="34" charset="0"/>
          <a:ea typeface="ＭＳ Ｐゴシック" charset="0"/>
          <a:cs typeface="Arial" charset="0"/>
        </a:defRPr>
      </a:lvl3pPr>
      <a:lvl4pPr algn="l" rtl="0" eaLnBrk="1" fontAlgn="base" hangingPunct="1">
        <a:spcBef>
          <a:spcPct val="0"/>
        </a:spcBef>
        <a:spcAft>
          <a:spcPct val="0"/>
        </a:spcAft>
        <a:defRPr sz="4400">
          <a:solidFill>
            <a:srgbClr val="000099"/>
          </a:solidFill>
          <a:latin typeface="Gill Sans MT" pitchFamily="34" charset="0"/>
          <a:ea typeface="ＭＳ Ｐゴシック" charset="0"/>
          <a:cs typeface="Arial" charset="0"/>
        </a:defRPr>
      </a:lvl4pPr>
      <a:lvl5pPr algn="l" rtl="0" eaLnBrk="1" fontAlgn="base" hangingPunct="1">
        <a:spcBef>
          <a:spcPct val="0"/>
        </a:spcBef>
        <a:spcAft>
          <a:spcPct val="0"/>
        </a:spcAft>
        <a:defRPr sz="4400">
          <a:solidFill>
            <a:srgbClr val="000099"/>
          </a:solidFill>
          <a:latin typeface="Gill Sans MT" pitchFamily="34" charset="0"/>
          <a:ea typeface="ＭＳ Ｐゴシック" charset="0"/>
          <a:cs typeface="Arial" charset="0"/>
        </a:defRPr>
      </a:lvl5pPr>
      <a:lvl6pPr marL="457200" algn="l" rtl="0" eaLnBrk="1" fontAlgn="base" hangingPunct="1">
        <a:spcBef>
          <a:spcPct val="0"/>
        </a:spcBef>
        <a:spcAft>
          <a:spcPct val="0"/>
        </a:spcAft>
        <a:defRPr sz="4400">
          <a:solidFill>
            <a:srgbClr val="000099"/>
          </a:solidFill>
          <a:latin typeface="Gill Sans MT" pitchFamily="34" charset="0"/>
          <a:cs typeface="Arial" charset="0"/>
        </a:defRPr>
      </a:lvl6pPr>
      <a:lvl7pPr marL="914400" algn="l" rtl="0" eaLnBrk="1" fontAlgn="base" hangingPunct="1">
        <a:spcBef>
          <a:spcPct val="0"/>
        </a:spcBef>
        <a:spcAft>
          <a:spcPct val="0"/>
        </a:spcAft>
        <a:defRPr sz="4400">
          <a:solidFill>
            <a:srgbClr val="000099"/>
          </a:solidFill>
          <a:latin typeface="Gill Sans MT" pitchFamily="34" charset="0"/>
          <a:cs typeface="Arial" charset="0"/>
        </a:defRPr>
      </a:lvl7pPr>
      <a:lvl8pPr marL="1371600" algn="l" rtl="0" eaLnBrk="1" fontAlgn="base" hangingPunct="1">
        <a:spcBef>
          <a:spcPct val="0"/>
        </a:spcBef>
        <a:spcAft>
          <a:spcPct val="0"/>
        </a:spcAft>
        <a:defRPr sz="4400">
          <a:solidFill>
            <a:srgbClr val="000099"/>
          </a:solidFill>
          <a:latin typeface="Gill Sans MT" pitchFamily="34" charset="0"/>
          <a:cs typeface="Arial" charset="0"/>
        </a:defRPr>
      </a:lvl8pPr>
      <a:lvl9pPr marL="1828800" algn="l" rtl="0" eaLnBrk="1" fontAlgn="base" hangingPunct="1">
        <a:spcBef>
          <a:spcPct val="0"/>
        </a:spcBef>
        <a:spcAft>
          <a:spcPct val="0"/>
        </a:spcAft>
        <a:defRPr sz="4400">
          <a:solidFill>
            <a:srgbClr val="000099"/>
          </a:solidFill>
          <a:latin typeface="Gill Sans MT" pitchFamily="34" charset="0"/>
          <a:cs typeface="Arial" charset="0"/>
        </a:defRPr>
      </a:lvl9pPr>
    </p:titleStyle>
    <p:bodyStyle>
      <a:lvl1pPr marL="342900" indent="-342900" algn="l" rtl="0" eaLnBrk="1" fontAlgn="base" hangingPunct="1">
        <a:lnSpc>
          <a:spcPct val="85000"/>
        </a:lnSpc>
        <a:spcBef>
          <a:spcPct val="20000"/>
        </a:spcBef>
        <a:spcAft>
          <a:spcPct val="0"/>
        </a:spcAft>
        <a:buClr>
          <a:srgbClr val="000099"/>
        </a:buClr>
        <a:buSzPct val="65000"/>
        <a:buFont typeface="Wingdings" panose="05000000000000000000" pitchFamily="2" charset="2"/>
        <a:buChar char="v"/>
        <a:defRPr sz="2800">
          <a:solidFill>
            <a:schemeClr val="tx1"/>
          </a:solidFill>
          <a:latin typeface="標楷體" panose="03000509000000000000" pitchFamily="65" charset="-120"/>
          <a:ea typeface="標楷體" panose="03000509000000000000" pitchFamily="65" charset="-120"/>
          <a:cs typeface="+mn-cs"/>
        </a:defRPr>
      </a:lvl1pPr>
      <a:lvl2pPr marL="742950" indent="-285750" algn="l" rtl="0" eaLnBrk="1" fontAlgn="base" hangingPunct="1">
        <a:lnSpc>
          <a:spcPct val="85000"/>
        </a:lnSpc>
        <a:spcBef>
          <a:spcPct val="20000"/>
        </a:spcBef>
        <a:spcAft>
          <a:spcPct val="0"/>
        </a:spcAft>
        <a:buClr>
          <a:srgbClr val="000099"/>
        </a:buClr>
        <a:buFont typeface="Wingdings" panose="05000000000000000000" pitchFamily="2" charset="2"/>
        <a:buChar char="§"/>
        <a:defRPr sz="2400">
          <a:solidFill>
            <a:schemeClr val="tx1"/>
          </a:solidFill>
          <a:latin typeface="標楷體" panose="03000509000000000000" pitchFamily="65" charset="-120"/>
          <a:ea typeface="標楷體" panose="03000509000000000000" pitchFamily="65" charset="-120"/>
          <a:cs typeface="+mn-cs"/>
        </a:defRPr>
      </a:lvl2pPr>
      <a:lvl3pPr marL="1143000" indent="-228600" algn="l" rtl="0" eaLnBrk="1" fontAlgn="base" hangingPunct="1">
        <a:spcBef>
          <a:spcPct val="20000"/>
        </a:spcBef>
        <a:spcAft>
          <a:spcPct val="0"/>
        </a:spcAft>
        <a:buChar char="•"/>
        <a:defRPr sz="2000">
          <a:solidFill>
            <a:schemeClr val="tx1"/>
          </a:solidFill>
          <a:latin typeface="標楷體" panose="03000509000000000000" pitchFamily="65" charset="-120"/>
          <a:ea typeface="標楷體" panose="03000509000000000000" pitchFamily="65" charset="-120"/>
          <a:cs typeface="+mn-cs"/>
        </a:defRPr>
      </a:lvl3pPr>
      <a:lvl4pPr marL="1600200" indent="-228600" algn="l" rtl="0" eaLnBrk="1" fontAlgn="base" hangingPunct="1">
        <a:spcBef>
          <a:spcPct val="20000"/>
        </a:spcBef>
        <a:spcAft>
          <a:spcPct val="0"/>
        </a:spcAft>
        <a:buChar char="–"/>
        <a:defRPr sz="2000">
          <a:solidFill>
            <a:schemeClr val="tx1"/>
          </a:solidFill>
          <a:latin typeface="標楷體" panose="03000509000000000000" pitchFamily="65" charset="-120"/>
          <a:ea typeface="標楷體" panose="03000509000000000000" pitchFamily="65" charset="-120"/>
          <a:cs typeface="+mn-cs"/>
        </a:defRPr>
      </a:lvl4pPr>
      <a:lvl5pPr marL="2057400" indent="-228600" algn="l" rtl="0" eaLnBrk="1" fontAlgn="base" hangingPunct="1">
        <a:spcBef>
          <a:spcPct val="20000"/>
        </a:spcBef>
        <a:spcAft>
          <a:spcPct val="0"/>
        </a:spcAft>
        <a:buChar char="»"/>
        <a:defRPr sz="2000">
          <a:solidFill>
            <a:schemeClr val="tx1"/>
          </a:solidFill>
          <a:latin typeface="標楷體" panose="03000509000000000000" pitchFamily="65" charset="-120"/>
          <a:ea typeface="標楷體" panose="03000509000000000000" pitchFamily="65" charset="-120"/>
          <a:cs typeface="+mn-cs"/>
        </a:defRPr>
      </a:lvl5pPr>
      <a:lvl6pPr marL="2514600" indent="-228600" algn="l" rtl="0" eaLnBrk="1" fontAlgn="base" hangingPunct="1">
        <a:spcBef>
          <a:spcPct val="20000"/>
        </a:spcBef>
        <a:spcAft>
          <a:spcPct val="0"/>
        </a:spcAft>
        <a:buChar char="»"/>
        <a:defRPr sz="2000">
          <a:solidFill>
            <a:schemeClr val="tx1"/>
          </a:solidFill>
          <a:latin typeface="Times New Roman" pitchFamily="18" charset="0"/>
          <a:cs typeface="+mn-cs"/>
        </a:defRPr>
      </a:lvl6pPr>
      <a:lvl7pPr marL="2971800" indent="-228600" algn="l" rtl="0" eaLnBrk="1" fontAlgn="base" hangingPunct="1">
        <a:spcBef>
          <a:spcPct val="20000"/>
        </a:spcBef>
        <a:spcAft>
          <a:spcPct val="0"/>
        </a:spcAft>
        <a:buChar char="»"/>
        <a:defRPr sz="2000">
          <a:solidFill>
            <a:schemeClr val="tx1"/>
          </a:solidFill>
          <a:latin typeface="Times New Roman" pitchFamily="18" charset="0"/>
          <a:cs typeface="+mn-cs"/>
        </a:defRPr>
      </a:lvl7pPr>
      <a:lvl8pPr marL="3429000" indent="-228600" algn="l" rtl="0" eaLnBrk="1" fontAlgn="base" hangingPunct="1">
        <a:spcBef>
          <a:spcPct val="20000"/>
        </a:spcBef>
        <a:spcAft>
          <a:spcPct val="0"/>
        </a:spcAft>
        <a:buChar char="»"/>
        <a:defRPr sz="2000">
          <a:solidFill>
            <a:schemeClr val="tx1"/>
          </a:solidFill>
          <a:latin typeface="Times New Roman" pitchFamily="18" charset="0"/>
          <a:cs typeface="+mn-cs"/>
        </a:defRPr>
      </a:lvl8pPr>
      <a:lvl9pPr marL="3886200" indent="-228600" algn="l" rtl="0" eaLnBrk="1" fontAlgn="base" hangingPunct="1">
        <a:spcBef>
          <a:spcPct val="20000"/>
        </a:spcBef>
        <a:spcAft>
          <a:spcPct val="0"/>
        </a:spcAft>
        <a:buChar char="»"/>
        <a:defRPr sz="2000">
          <a:solidFill>
            <a:schemeClr val="tx1"/>
          </a:solidFill>
          <a:latin typeface="Times New Roman" pitchFamily="18" charset="0"/>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6.xml"/><Relationship Id="rId1" Type="http://schemas.openxmlformats.org/officeDocument/2006/relationships/vmlDrawing" Target="../drawings/vmlDrawing1.vml"/><Relationship Id="rId5" Type="http://schemas.openxmlformats.org/officeDocument/2006/relationships/image" Target="../media/image7.emf"/><Relationship Id="rId4" Type="http://schemas.openxmlformats.org/officeDocument/2006/relationships/oleObject" Target="../embeddings/oleObject1.bin"/></Relationships>
</file>

<file path=ppt/slides/_rels/slide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3" Type="http://schemas.openxmlformats.org/officeDocument/2006/relationships/hyperlink" Target="presentation%20example%201.ppt" TargetMode="External"/><Relationship Id="rId2" Type="http://schemas.openxmlformats.org/officeDocument/2006/relationships/notesSlide" Target="../notesSlides/notesSlide41.xml"/><Relationship Id="rId1" Type="http://schemas.openxmlformats.org/officeDocument/2006/relationships/slideLayout" Target="../slideLayouts/slideLayout16.xml"/><Relationship Id="rId5" Type="http://schemas.openxmlformats.org/officeDocument/2006/relationships/hyperlink" Target="presentation%20example%203.ppt" TargetMode="External"/><Relationship Id="rId4" Type="http://schemas.openxmlformats.org/officeDocument/2006/relationships/hyperlink" Target="presentation%20example%202.ppt"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zh-TW" altLang="en-US" dirty="0" smtClean="0"/>
              <a:t>簡報技巧</a:t>
            </a:r>
            <a:endParaRPr lang="zh-TW" altLang="en-US" dirty="0"/>
          </a:p>
        </p:txBody>
      </p:sp>
      <p:sp>
        <p:nvSpPr>
          <p:cNvPr id="8" name="副標題 7"/>
          <p:cNvSpPr>
            <a:spLocks noGrp="1"/>
          </p:cNvSpPr>
          <p:nvPr>
            <p:ph type="subTitle" idx="1"/>
          </p:nvPr>
        </p:nvSpPr>
        <p:spPr/>
        <p:txBody>
          <a:bodyPr/>
          <a:lstStyle/>
          <a:p>
            <a:pPr algn="l"/>
            <a:r>
              <a:rPr kumimoji="1" lang="zh-TW" altLang="en-US" dirty="0" smtClean="0"/>
              <a:t>講師</a:t>
            </a:r>
            <a:r>
              <a:rPr kumimoji="1" lang="en-US" altLang="zh-TW" dirty="0" smtClean="0"/>
              <a:t>:</a:t>
            </a:r>
            <a:r>
              <a:rPr kumimoji="1" lang="zh-TW" altLang="en-US" dirty="0" smtClean="0"/>
              <a:t>賴源正</a:t>
            </a:r>
            <a:endParaRPr kumimoji="1" lang="zh-TW" altLang="en-US" dirty="0"/>
          </a:p>
        </p:txBody>
      </p:sp>
      <p:sp>
        <p:nvSpPr>
          <p:cNvPr id="5" name="投影片編號版面配置區 4"/>
          <p:cNvSpPr>
            <a:spLocks noGrp="1"/>
          </p:cNvSpPr>
          <p:nvPr>
            <p:ph type="sldNum" sz="quarter" idx="12"/>
          </p:nvPr>
        </p:nvSpPr>
        <p:spPr/>
        <p:txBody>
          <a:bodyPr/>
          <a:lstStyle/>
          <a:p>
            <a:r>
              <a:rPr lang="en-US" altLang="zh-TW" smtClean="0"/>
              <a:t>4-</a:t>
            </a:r>
            <a:fld id="{1093D3D4-828F-45B2-85BE-7695B40EC750}" type="slidenum">
              <a:rPr lang="en-US" altLang="zh-TW" smtClean="0"/>
              <a:pPr/>
              <a:t>1</a:t>
            </a:fld>
            <a:endParaRPr lang="en-US" altLang="zh-TW" dirty="0"/>
          </a:p>
        </p:txBody>
      </p:sp>
      <p:pic>
        <p:nvPicPr>
          <p:cNvPr id="3" name="圖片 2"/>
          <p:cNvPicPr>
            <a:picLocks noChangeAspect="1"/>
          </p:cNvPicPr>
          <p:nvPr/>
        </p:nvPicPr>
        <p:blipFill>
          <a:blip r:embed="rId3"/>
          <a:stretch>
            <a:fillRect/>
          </a:stretch>
        </p:blipFill>
        <p:spPr>
          <a:xfrm>
            <a:off x="7112000" y="2413000"/>
            <a:ext cx="5080000" cy="4445000"/>
          </a:xfrm>
          <a:prstGeom prst="rect">
            <a:avLst/>
          </a:prstGeom>
        </p:spPr>
      </p:pic>
    </p:spTree>
    <p:extLst>
      <p:ext uri="{BB962C8B-B14F-4D97-AF65-F5344CB8AC3E}">
        <p14:creationId xmlns:p14="http://schemas.microsoft.com/office/powerpoint/2010/main" val="17162131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859" name="Rectangle 3"/>
          <p:cNvSpPr>
            <a:spLocks noGrp="1" noChangeArrowheads="1"/>
          </p:cNvSpPr>
          <p:nvPr>
            <p:ph idx="1"/>
          </p:nvPr>
        </p:nvSpPr>
        <p:spPr/>
        <p:txBody>
          <a:bodyPr/>
          <a:lstStyle/>
          <a:p>
            <a:r>
              <a:rPr lang="en-US" altLang="zh-TW" dirty="0" smtClean="0"/>
              <a:t>12-15</a:t>
            </a:r>
            <a:r>
              <a:rPr lang="zh-TW" altLang="en-US" dirty="0" smtClean="0"/>
              <a:t>分鐘</a:t>
            </a:r>
          </a:p>
          <a:p>
            <a:pPr lvl="1"/>
            <a:r>
              <a:rPr lang="en-US" altLang="zh-TW" dirty="0" smtClean="0"/>
              <a:t>Conference/Seminar talks</a:t>
            </a:r>
          </a:p>
          <a:p>
            <a:pPr lvl="1"/>
            <a:r>
              <a:rPr lang="zh-TW" altLang="en-US" dirty="0" smtClean="0"/>
              <a:t>真難！</a:t>
            </a:r>
          </a:p>
          <a:p>
            <a:pPr lvl="1"/>
            <a:r>
              <a:rPr lang="zh-TW" altLang="en-US" dirty="0" smtClean="0"/>
              <a:t>準備</a:t>
            </a:r>
            <a:r>
              <a:rPr lang="en-US" altLang="zh-TW" dirty="0" smtClean="0"/>
              <a:t>10</a:t>
            </a:r>
            <a:r>
              <a:rPr lang="zh-TW" altLang="en-US" dirty="0" smtClean="0"/>
              <a:t>分鐘的內容</a:t>
            </a:r>
          </a:p>
          <a:p>
            <a:pPr lvl="1"/>
            <a:r>
              <a:rPr lang="zh-TW" altLang="en-US" dirty="0" smtClean="0"/>
              <a:t>鎖定</a:t>
            </a:r>
            <a:r>
              <a:rPr lang="en-US" altLang="zh-TW" dirty="0" smtClean="0"/>
              <a:t>2-3</a:t>
            </a:r>
            <a:r>
              <a:rPr lang="zh-TW" altLang="en-US" dirty="0" smtClean="0"/>
              <a:t>個重點</a:t>
            </a:r>
            <a:br>
              <a:rPr lang="zh-TW" altLang="en-US" dirty="0" smtClean="0"/>
            </a:br>
            <a:endParaRPr lang="zh-TW" altLang="en-US" dirty="0" smtClean="0"/>
          </a:p>
          <a:p>
            <a:r>
              <a:rPr lang="en-US" altLang="zh-TW" dirty="0" smtClean="0"/>
              <a:t>30</a:t>
            </a:r>
            <a:r>
              <a:rPr lang="zh-TW" altLang="en-US" dirty="0" smtClean="0"/>
              <a:t>分鐘</a:t>
            </a:r>
          </a:p>
          <a:p>
            <a:pPr lvl="1"/>
            <a:r>
              <a:rPr lang="en-US" altLang="zh-TW" dirty="0" smtClean="0"/>
              <a:t>Conference talks</a:t>
            </a:r>
          </a:p>
          <a:p>
            <a:pPr lvl="1"/>
            <a:r>
              <a:rPr lang="zh-TW" altLang="en-US" dirty="0" smtClean="0"/>
              <a:t>準備</a:t>
            </a:r>
            <a:r>
              <a:rPr lang="en-US" altLang="zh-TW" dirty="0" smtClean="0"/>
              <a:t>20</a:t>
            </a:r>
            <a:r>
              <a:rPr lang="zh-TW" altLang="en-US" dirty="0" smtClean="0"/>
              <a:t>分鐘的內容</a:t>
            </a:r>
          </a:p>
          <a:p>
            <a:pPr lvl="1"/>
            <a:r>
              <a:rPr lang="zh-TW" altLang="en-US" dirty="0" smtClean="0"/>
              <a:t>鎖定</a:t>
            </a:r>
            <a:r>
              <a:rPr lang="en-US" altLang="zh-TW" dirty="0" smtClean="0"/>
              <a:t>3-5</a:t>
            </a:r>
            <a:r>
              <a:rPr lang="zh-TW" altLang="en-US" dirty="0" smtClean="0"/>
              <a:t>個重點</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10</a:t>
            </a:fld>
            <a:endParaRPr lang="en-US" altLang="zh-TW" dirty="0"/>
          </a:p>
        </p:txBody>
      </p:sp>
      <p:sp>
        <p:nvSpPr>
          <p:cNvPr id="761858" name="Rectangle 2"/>
          <p:cNvSpPr>
            <a:spLocks noGrp="1" noChangeArrowheads="1"/>
          </p:cNvSpPr>
          <p:nvPr>
            <p:ph type="title"/>
          </p:nvPr>
        </p:nvSpPr>
        <p:spPr/>
        <p:txBody>
          <a:bodyPr/>
          <a:lstStyle/>
          <a:p>
            <a:r>
              <a:rPr lang="zh-TW" altLang="en-US" dirty="0" smtClean="0"/>
              <a:t>簡報時間</a:t>
            </a:r>
            <a:endParaRPr lang="zh-TW" altLang="en-US" dirty="0"/>
          </a:p>
        </p:txBody>
      </p:sp>
      <p:sp>
        <p:nvSpPr>
          <p:cNvPr id="761860" name="Rectangle 4"/>
          <p:cNvSpPr>
            <a:spLocks noGrp="1" noChangeArrowheads="1"/>
          </p:cNvSpPr>
          <p:nvPr>
            <p:ph type="body" sz="half" idx="4294967295"/>
          </p:nvPr>
        </p:nvSpPr>
        <p:spPr>
          <a:xfrm>
            <a:off x="7112000" y="1611313"/>
            <a:ext cx="5080000" cy="4648200"/>
          </a:xfrm>
        </p:spPr>
        <p:txBody>
          <a:bodyPr/>
          <a:lstStyle/>
          <a:p>
            <a:r>
              <a:rPr lang="en-US" altLang="zh-TW" b="1" dirty="0"/>
              <a:t>60</a:t>
            </a:r>
            <a:r>
              <a:rPr lang="zh-TW" altLang="en-US" b="1" dirty="0"/>
              <a:t>分鐘</a:t>
            </a:r>
          </a:p>
          <a:p>
            <a:pPr lvl="1"/>
            <a:r>
              <a:rPr lang="en-US" altLang="zh-TW" b="1" dirty="0"/>
              <a:t>Invited talks</a:t>
            </a:r>
          </a:p>
          <a:p>
            <a:pPr lvl="1"/>
            <a:r>
              <a:rPr lang="zh-TW" altLang="en-US" b="1" dirty="0"/>
              <a:t>準備</a:t>
            </a:r>
            <a:r>
              <a:rPr lang="en-US" altLang="zh-TW" b="1" dirty="0"/>
              <a:t>50</a:t>
            </a:r>
            <a:r>
              <a:rPr lang="zh-TW" altLang="en-US" b="1" dirty="0"/>
              <a:t>分鐘的內容</a:t>
            </a:r>
          </a:p>
          <a:p>
            <a:pPr lvl="1"/>
            <a:r>
              <a:rPr lang="zh-TW" altLang="en-US" b="1" dirty="0"/>
              <a:t>鎖定</a:t>
            </a:r>
            <a:r>
              <a:rPr lang="en-US" altLang="zh-TW" b="1" dirty="0"/>
              <a:t>4-6</a:t>
            </a:r>
            <a:r>
              <a:rPr lang="zh-TW" altLang="en-US" b="1" dirty="0"/>
              <a:t>個重點</a:t>
            </a:r>
          </a:p>
          <a:p>
            <a:endParaRPr lang="en-US" altLang="zh-TW" sz="2400" b="1" dirty="0"/>
          </a:p>
        </p:txBody>
      </p:sp>
      <p:pic>
        <p:nvPicPr>
          <p:cNvPr id="2050" name="Picture 2" descr="「時中」的圖片搜尋結果"/>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74802" y="3206470"/>
            <a:ext cx="3333750" cy="3333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11858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p:txBody>
          <a:bodyPr/>
          <a:lstStyle/>
          <a:p>
            <a:r>
              <a:rPr lang="zh-TW" altLang="en-US" dirty="0" smtClean="0">
                <a:solidFill>
                  <a:schemeClr val="bg1">
                    <a:lumMod val="50000"/>
                  </a:schemeClr>
                </a:solidFill>
              </a:rPr>
              <a:t>準備</a:t>
            </a:r>
            <a:endParaRPr lang="en-US" altLang="zh-TW" dirty="0" smtClean="0">
              <a:solidFill>
                <a:schemeClr val="bg1">
                  <a:lumMod val="50000"/>
                </a:schemeClr>
              </a:solidFill>
            </a:endParaRPr>
          </a:p>
          <a:p>
            <a:pPr lvl="1"/>
            <a:r>
              <a:rPr lang="zh-TW" altLang="en-US" dirty="0" smtClean="0">
                <a:solidFill>
                  <a:schemeClr val="bg1">
                    <a:lumMod val="50000"/>
                  </a:schemeClr>
                </a:solidFill>
              </a:rPr>
              <a:t>簡報目的</a:t>
            </a:r>
            <a:endParaRPr lang="en-US" altLang="zh-TW" dirty="0" smtClean="0">
              <a:solidFill>
                <a:schemeClr val="bg1">
                  <a:lumMod val="50000"/>
                </a:schemeClr>
              </a:solidFill>
            </a:endParaRPr>
          </a:p>
          <a:p>
            <a:pPr lvl="1"/>
            <a:r>
              <a:rPr lang="zh-TW" altLang="en-US" dirty="0" smtClean="0">
                <a:solidFill>
                  <a:schemeClr val="bg2"/>
                </a:solidFill>
              </a:rPr>
              <a:t>認識聽眾</a:t>
            </a:r>
            <a:endParaRPr lang="en-US" altLang="zh-TW" dirty="0" smtClean="0">
              <a:solidFill>
                <a:schemeClr val="bg2"/>
              </a:solidFill>
            </a:endParaRPr>
          </a:p>
          <a:p>
            <a:pPr lvl="1"/>
            <a:r>
              <a:rPr lang="zh-TW" altLang="en-US" dirty="0" smtClean="0">
                <a:solidFill>
                  <a:schemeClr val="bg2"/>
                </a:solidFill>
              </a:rPr>
              <a:t>簡報時間</a:t>
            </a:r>
            <a:endParaRPr lang="en-US" altLang="zh-TW" dirty="0" smtClean="0">
              <a:solidFill>
                <a:schemeClr val="bg2"/>
              </a:solidFill>
            </a:endParaRPr>
          </a:p>
          <a:p>
            <a:r>
              <a:rPr lang="zh-TW" altLang="en-US" dirty="0" smtClean="0"/>
              <a:t>建構</a:t>
            </a:r>
            <a:endParaRPr lang="en-US" altLang="zh-TW" dirty="0" smtClean="0"/>
          </a:p>
          <a:p>
            <a:pPr lvl="1"/>
            <a:r>
              <a:rPr lang="zh-TW" altLang="en-US" dirty="0" smtClean="0"/>
              <a:t>組織內容</a:t>
            </a:r>
            <a:endParaRPr lang="en-US" altLang="zh-TW" dirty="0" smtClean="0"/>
          </a:p>
          <a:p>
            <a:pPr lvl="1"/>
            <a:r>
              <a:rPr lang="zh-TW" altLang="en-US" dirty="0" smtClean="0">
                <a:solidFill>
                  <a:schemeClr val="bg2"/>
                </a:solidFill>
              </a:rPr>
              <a:t>設計投影片</a:t>
            </a:r>
            <a:endParaRPr lang="en-US" altLang="zh-TW" dirty="0" smtClean="0">
              <a:solidFill>
                <a:schemeClr val="bg2"/>
              </a:solidFill>
            </a:endParaRPr>
          </a:p>
          <a:p>
            <a:pPr lvl="1"/>
            <a:r>
              <a:rPr lang="zh-TW" altLang="en-US" dirty="0" smtClean="0">
                <a:solidFill>
                  <a:schemeClr val="bg2"/>
                </a:solidFill>
              </a:rPr>
              <a:t>文圖設計原則</a:t>
            </a:r>
            <a:endParaRPr lang="en-US" altLang="zh-TW" dirty="0" smtClean="0">
              <a:solidFill>
                <a:schemeClr val="bg2"/>
              </a:solidFill>
            </a:endParaRPr>
          </a:p>
          <a:p>
            <a:r>
              <a:rPr lang="zh-TW" altLang="en-US" dirty="0" smtClean="0">
                <a:solidFill>
                  <a:schemeClr val="bg2"/>
                </a:solidFill>
              </a:rPr>
              <a:t>表達</a:t>
            </a:r>
            <a:endParaRPr lang="en-US" altLang="zh-TW" dirty="0" smtClean="0">
              <a:solidFill>
                <a:schemeClr val="bg2"/>
              </a:solidFill>
            </a:endParaRPr>
          </a:p>
          <a:p>
            <a:pPr lvl="1"/>
            <a:r>
              <a:rPr lang="zh-TW" altLang="en-US" dirty="0" smtClean="0">
                <a:solidFill>
                  <a:schemeClr val="bg2"/>
                </a:solidFill>
              </a:rPr>
              <a:t>彩排演練</a:t>
            </a:r>
            <a:endParaRPr lang="en-US" altLang="zh-TW" dirty="0" smtClean="0">
              <a:solidFill>
                <a:schemeClr val="bg2"/>
              </a:solidFill>
            </a:endParaRPr>
          </a:p>
          <a:p>
            <a:pPr lvl="1"/>
            <a:r>
              <a:rPr lang="zh-TW" altLang="en-US" dirty="0" smtClean="0">
                <a:solidFill>
                  <a:schemeClr val="bg2"/>
                </a:solidFill>
              </a:rPr>
              <a:t>精彩開講</a:t>
            </a:r>
            <a:endParaRPr lang="en-US" altLang="zh-TW" dirty="0" smtClean="0">
              <a:solidFill>
                <a:schemeClr val="bg2"/>
              </a:solidFill>
            </a:endParaRPr>
          </a:p>
        </p:txBody>
      </p:sp>
      <p:sp>
        <p:nvSpPr>
          <p:cNvPr id="7" name="投影片編號版面配置區 6"/>
          <p:cNvSpPr>
            <a:spLocks noGrp="1"/>
          </p:cNvSpPr>
          <p:nvPr>
            <p:ph type="sldNum" sz="quarter" idx="11"/>
          </p:nvPr>
        </p:nvSpPr>
        <p:spPr/>
        <p:txBody>
          <a:bodyPr/>
          <a:lstStyle/>
          <a:p>
            <a:fld id="{66EC4D88-1D95-4BE6-AC69-BAE17B25DD9F}" type="slidenum">
              <a:rPr lang="en-US" altLang="zh-TW" smtClean="0"/>
              <a:pPr/>
              <a:t>11</a:t>
            </a:fld>
            <a:endParaRPr lang="en-US" altLang="zh-TW" dirty="0"/>
          </a:p>
        </p:txBody>
      </p:sp>
      <p:sp>
        <p:nvSpPr>
          <p:cNvPr id="4" name="標題 3"/>
          <p:cNvSpPr>
            <a:spLocks noGrp="1"/>
          </p:cNvSpPr>
          <p:nvPr>
            <p:ph type="title"/>
          </p:nvPr>
        </p:nvSpPr>
        <p:spPr/>
        <p:txBody>
          <a:bodyPr/>
          <a:lstStyle/>
          <a:p>
            <a:r>
              <a:rPr lang="en-US" altLang="zh-TW" smtClean="0"/>
              <a:t>Outline</a:t>
            </a:r>
            <a:endParaRPr lang="zh-TW" altLang="en-US" dirty="0"/>
          </a:p>
        </p:txBody>
      </p:sp>
    </p:spTree>
    <p:extLst>
      <p:ext uri="{BB962C8B-B14F-4D97-AF65-F5344CB8AC3E}">
        <p14:creationId xmlns:p14="http://schemas.microsoft.com/office/powerpoint/2010/main" val="23175576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1"/>
          </p:nvPr>
        </p:nvSpPr>
        <p:spPr/>
        <p:txBody>
          <a:bodyPr/>
          <a:lstStyle/>
          <a:p>
            <a:fld id="{66EC4D88-1D95-4BE6-AC69-BAE17B25DD9F}" type="slidenum">
              <a:rPr lang="en-US" altLang="zh-TW" smtClean="0"/>
              <a:pPr/>
              <a:t>12</a:t>
            </a:fld>
            <a:endParaRPr lang="en-US" altLang="zh-TW" dirty="0"/>
          </a:p>
        </p:txBody>
      </p:sp>
      <p:sp>
        <p:nvSpPr>
          <p:cNvPr id="691202" name="Rectangle 2"/>
          <p:cNvSpPr>
            <a:spLocks noGrp="1" noChangeArrowheads="1"/>
          </p:cNvSpPr>
          <p:nvPr>
            <p:ph type="title"/>
          </p:nvPr>
        </p:nvSpPr>
        <p:spPr/>
        <p:txBody>
          <a:bodyPr/>
          <a:lstStyle/>
          <a:p>
            <a:r>
              <a:rPr lang="zh-TW" altLang="en-US" smtClean="0"/>
              <a:t>簡報深度 </a:t>
            </a:r>
            <a:r>
              <a:rPr lang="en-US" altLang="zh-TW" smtClean="0"/>
              <a:t>vs. </a:t>
            </a:r>
            <a:r>
              <a:rPr lang="zh-TW" altLang="en-US" smtClean="0"/>
              <a:t>廣度</a:t>
            </a:r>
            <a:endParaRPr lang="zh-TW" altLang="en-US"/>
          </a:p>
        </p:txBody>
      </p:sp>
      <p:pic>
        <p:nvPicPr>
          <p:cNvPr id="4" name="圖片 3"/>
          <p:cNvPicPr>
            <a:picLocks noChangeAspect="1"/>
          </p:cNvPicPr>
          <p:nvPr/>
        </p:nvPicPr>
        <p:blipFill>
          <a:blip r:embed="rId2"/>
          <a:stretch>
            <a:fillRect/>
          </a:stretch>
        </p:blipFill>
        <p:spPr>
          <a:xfrm>
            <a:off x="1066482" y="1540102"/>
            <a:ext cx="9652635" cy="4840378"/>
          </a:xfrm>
          <a:prstGeom prst="rect">
            <a:avLst/>
          </a:prstGeom>
        </p:spPr>
      </p:pic>
    </p:spTree>
    <p:extLst>
      <p:ext uri="{BB962C8B-B14F-4D97-AF65-F5344CB8AC3E}">
        <p14:creationId xmlns:p14="http://schemas.microsoft.com/office/powerpoint/2010/main" val="7130749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003" name="Rectangle 3"/>
          <p:cNvSpPr>
            <a:spLocks noGrp="1" noChangeArrowheads="1"/>
          </p:cNvSpPr>
          <p:nvPr>
            <p:ph idx="1"/>
          </p:nvPr>
        </p:nvSpPr>
        <p:spPr/>
        <p:txBody>
          <a:bodyPr/>
          <a:lstStyle/>
          <a:p>
            <a:r>
              <a:rPr lang="zh-TW" altLang="en-US" dirty="0" smtClean="0"/>
              <a:t>開場</a:t>
            </a:r>
          </a:p>
          <a:p>
            <a:pPr lvl="1"/>
            <a:r>
              <a:rPr lang="zh-TW" altLang="en-US" dirty="0" smtClean="0"/>
              <a:t>好的開始是成功的一半！ </a:t>
            </a:r>
          </a:p>
          <a:p>
            <a:pPr lvl="1"/>
            <a:r>
              <a:rPr lang="zh-TW" altLang="en-US" dirty="0" smtClean="0"/>
              <a:t>提供下列完整的資訊</a:t>
            </a:r>
          </a:p>
          <a:p>
            <a:pPr lvl="2"/>
            <a:r>
              <a:rPr lang="zh-TW" altLang="en-US" dirty="0" smtClean="0"/>
              <a:t>會議名稱</a:t>
            </a:r>
          </a:p>
          <a:p>
            <a:pPr lvl="2"/>
            <a:r>
              <a:rPr lang="zh-TW" altLang="en-US" dirty="0" smtClean="0"/>
              <a:t>演講主題</a:t>
            </a:r>
          </a:p>
          <a:p>
            <a:pPr lvl="2"/>
            <a:r>
              <a:rPr lang="zh-TW" altLang="en-US" dirty="0" smtClean="0"/>
              <a:t>演講者、職稱、服務單位、連絡方式</a:t>
            </a:r>
          </a:p>
          <a:p>
            <a:pPr lvl="2"/>
            <a:r>
              <a:rPr lang="zh-TW" altLang="en-US" dirty="0" smtClean="0"/>
              <a:t>日期</a:t>
            </a:r>
          </a:p>
          <a:p>
            <a:pPr lvl="1"/>
            <a:endParaRPr lang="en-US" altLang="zh-TW"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13</a:t>
            </a:fld>
            <a:endParaRPr lang="en-US" altLang="zh-TW" dirty="0"/>
          </a:p>
        </p:txBody>
      </p:sp>
      <p:sp>
        <p:nvSpPr>
          <p:cNvPr id="384002" name="Rectangle 2"/>
          <p:cNvSpPr>
            <a:spLocks noGrp="1" noChangeArrowheads="1"/>
          </p:cNvSpPr>
          <p:nvPr>
            <p:ph type="title"/>
          </p:nvPr>
        </p:nvSpPr>
        <p:spPr/>
        <p:txBody>
          <a:bodyPr/>
          <a:lstStyle/>
          <a:p>
            <a:r>
              <a:rPr lang="zh-TW" altLang="en-US" smtClean="0"/>
              <a:t>第一張投影片</a:t>
            </a:r>
            <a:endParaRPr lang="zh-TW" altLang="en-US"/>
          </a:p>
        </p:txBody>
      </p:sp>
    </p:spTree>
    <p:extLst>
      <p:ext uri="{BB962C8B-B14F-4D97-AF65-F5344CB8AC3E}">
        <p14:creationId xmlns:p14="http://schemas.microsoft.com/office/powerpoint/2010/main" val="268723850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6050" name="Rectangle 2"/>
          <p:cNvSpPr>
            <a:spLocks noGrp="1" noChangeArrowheads="1"/>
          </p:cNvSpPr>
          <p:nvPr>
            <p:ph type="ctrTitle"/>
          </p:nvPr>
        </p:nvSpPr>
        <p:spPr/>
        <p:txBody>
          <a:bodyPr/>
          <a:lstStyle/>
          <a:p>
            <a:pPr algn="ctr"/>
            <a:r>
              <a:rPr lang="zh-TW" altLang="en-US" dirty="0" smtClean="0">
                <a:solidFill>
                  <a:schemeClr val="accent6">
                    <a:lumMod val="75000"/>
                  </a:schemeClr>
                </a:solidFill>
              </a:rPr>
              <a:t>簡報技巧</a:t>
            </a:r>
            <a:endParaRPr lang="zh-TW" altLang="en-US" dirty="0">
              <a:solidFill>
                <a:schemeClr val="accent6">
                  <a:lumMod val="75000"/>
                </a:schemeClr>
              </a:solidFill>
            </a:endParaRPr>
          </a:p>
        </p:txBody>
      </p:sp>
      <p:sp>
        <p:nvSpPr>
          <p:cNvPr id="386051" name="Rectangle 3"/>
          <p:cNvSpPr>
            <a:spLocks noGrp="1" noChangeArrowheads="1"/>
          </p:cNvSpPr>
          <p:nvPr>
            <p:ph type="subTitle" idx="4294967295"/>
          </p:nvPr>
        </p:nvSpPr>
        <p:spPr bwMode="auto">
          <a:xfrm>
            <a:off x="2971800" y="3733800"/>
            <a:ext cx="6477000" cy="3124200"/>
          </a:xfrm>
          <a:prstGeom prst="rect">
            <a:avLst/>
          </a:prstGeom>
          <a:solidFill>
            <a:srgbClr val="FFFFFF"/>
          </a:solidFill>
          <a:ln>
            <a:solidFill>
              <a:srgbClr val="000000"/>
            </a:solidFill>
            <a:miter lim="800000"/>
            <a:headEnd/>
            <a:tailEnd/>
          </a:ln>
        </p:spPr>
        <p:txBody>
          <a:bodyPr/>
          <a:lstStyle/>
          <a:p>
            <a:pPr marL="0" indent="0" algn="ctr">
              <a:lnSpc>
                <a:spcPct val="90000"/>
              </a:lnSpc>
              <a:buNone/>
            </a:pPr>
            <a:r>
              <a:rPr lang="zh-TW" altLang="en-US" dirty="0" smtClean="0"/>
              <a:t>賴源正</a:t>
            </a:r>
            <a:endParaRPr lang="zh-TW" altLang="en-US" dirty="0"/>
          </a:p>
          <a:p>
            <a:pPr marL="0" indent="0" algn="ctr">
              <a:lnSpc>
                <a:spcPct val="90000"/>
              </a:lnSpc>
              <a:buNone/>
            </a:pPr>
            <a:r>
              <a:rPr lang="zh-TW" altLang="en-US" dirty="0" smtClean="0"/>
              <a:t>台灣科技大學資訊管理系教授</a:t>
            </a:r>
            <a:endParaRPr lang="zh-TW" altLang="en-US" dirty="0"/>
          </a:p>
          <a:p>
            <a:pPr marL="0" indent="0" algn="ctr">
              <a:lnSpc>
                <a:spcPct val="90000"/>
              </a:lnSpc>
              <a:buNone/>
            </a:pPr>
            <a:r>
              <a:rPr lang="en-US" altLang="zh-TW" dirty="0"/>
              <a:t> laiyc@cs.ntust.edu.tw</a:t>
            </a:r>
          </a:p>
          <a:p>
            <a:pPr marL="0" indent="0" algn="ctr">
              <a:lnSpc>
                <a:spcPct val="90000"/>
              </a:lnSpc>
              <a:buNone/>
            </a:pPr>
            <a:r>
              <a:rPr lang="en-US" altLang="zh-TW" dirty="0" smtClean="0"/>
              <a:t>http://hwn.cs.ntust.edu.tw/lab/director.php</a:t>
            </a:r>
          </a:p>
          <a:p>
            <a:pPr marL="0" indent="0" algn="ctr">
              <a:lnSpc>
                <a:spcPct val="90000"/>
              </a:lnSpc>
              <a:buNone/>
            </a:pPr>
            <a:r>
              <a:rPr lang="en-US" altLang="zh-TW" dirty="0" smtClean="0"/>
              <a:t>2017/9/1</a:t>
            </a:r>
            <a:endParaRPr lang="en-US" altLang="zh-TW" dirty="0"/>
          </a:p>
        </p:txBody>
      </p:sp>
      <p:sp>
        <p:nvSpPr>
          <p:cNvPr id="386052" name="Rectangle 4"/>
          <p:cNvSpPr>
            <a:spLocks noChangeArrowheads="1"/>
          </p:cNvSpPr>
          <p:nvPr/>
        </p:nvSpPr>
        <p:spPr bwMode="auto">
          <a:xfrm>
            <a:off x="1676400" y="1"/>
            <a:ext cx="8686800" cy="892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lnSpc>
                <a:spcPct val="110000"/>
              </a:lnSpc>
            </a:pPr>
            <a:r>
              <a:rPr lang="zh-TW" altLang="en-US" sz="3200" b="1" dirty="0">
                <a:latin typeface="Times New Roman" panose="02020603050405020304" pitchFamily="18" charset="0"/>
                <a:ea typeface="標楷體" panose="03000509000000000000" pitchFamily="65" charset="-120"/>
              </a:rPr>
              <a:t>台灣科技大學</a:t>
            </a:r>
            <a:r>
              <a:rPr lang="en-US" altLang="zh-TW" sz="3200" b="1" dirty="0" smtClean="0">
                <a:latin typeface="Times New Roman" panose="02020603050405020304" pitchFamily="18" charset="0"/>
                <a:ea typeface="標楷體" panose="03000509000000000000" pitchFamily="65" charset="-120"/>
              </a:rPr>
              <a:t>108</a:t>
            </a:r>
            <a:r>
              <a:rPr lang="zh-TW" altLang="en-US" sz="3200" b="1" dirty="0" smtClean="0">
                <a:latin typeface="Times New Roman" panose="02020603050405020304" pitchFamily="18" charset="0"/>
                <a:ea typeface="標楷體" panose="03000509000000000000" pitchFamily="65" charset="-120"/>
              </a:rPr>
              <a:t>學期</a:t>
            </a:r>
            <a:r>
              <a:rPr lang="zh-TW" altLang="en-US" sz="3200" b="1" dirty="0">
                <a:latin typeface="Times New Roman" panose="02020603050405020304" pitchFamily="18" charset="0"/>
                <a:ea typeface="標楷體" panose="03000509000000000000" pitchFamily="65" charset="-120"/>
              </a:rPr>
              <a:t>課程</a:t>
            </a:r>
          </a:p>
        </p:txBody>
      </p:sp>
      <p:sp>
        <p:nvSpPr>
          <p:cNvPr id="386053" name="AutoShape 5"/>
          <p:cNvSpPr>
            <a:spLocks noChangeArrowheads="1"/>
          </p:cNvSpPr>
          <p:nvPr/>
        </p:nvSpPr>
        <p:spPr bwMode="auto">
          <a:xfrm>
            <a:off x="2057400" y="1295400"/>
            <a:ext cx="1981200" cy="838200"/>
          </a:xfrm>
          <a:prstGeom prst="wedgeRoundRectCallout">
            <a:avLst>
              <a:gd name="adj1" fmla="val 98319"/>
              <a:gd name="adj2" fmla="val -135986"/>
              <a:gd name="adj3" fmla="val 16667"/>
            </a:avLst>
          </a:prstGeom>
          <a:solidFill>
            <a:srgbClr val="800080">
              <a:alpha val="50000"/>
            </a:srgbClr>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nchor="ctr"/>
          <a:lstStyle/>
          <a:p>
            <a:pPr algn="ctr" eaLnBrk="0" hangingPunct="0">
              <a:lnSpc>
                <a:spcPct val="90000"/>
              </a:lnSpc>
            </a:pPr>
            <a:r>
              <a:rPr lang="zh-TW" altLang="en-US" sz="3200" b="1">
                <a:latin typeface="Times New Roman" panose="02020603050405020304" pitchFamily="18" charset="0"/>
                <a:ea typeface="標楷體" panose="03000509000000000000" pitchFamily="65" charset="-120"/>
              </a:rPr>
              <a:t>場合</a:t>
            </a:r>
          </a:p>
        </p:txBody>
      </p:sp>
      <p:sp>
        <p:nvSpPr>
          <p:cNvPr id="386054" name="AutoShape 6"/>
          <p:cNvSpPr>
            <a:spLocks noChangeArrowheads="1"/>
          </p:cNvSpPr>
          <p:nvPr/>
        </p:nvSpPr>
        <p:spPr bwMode="auto">
          <a:xfrm>
            <a:off x="8305800" y="2819400"/>
            <a:ext cx="2057400" cy="838200"/>
          </a:xfrm>
          <a:prstGeom prst="wedgeRoundRectCallout">
            <a:avLst>
              <a:gd name="adj1" fmla="val -85880"/>
              <a:gd name="adj2" fmla="val -97347"/>
              <a:gd name="adj3" fmla="val 16667"/>
            </a:avLst>
          </a:prstGeom>
          <a:solidFill>
            <a:srgbClr val="800080">
              <a:alpha val="50000"/>
            </a:srgbClr>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nchor="ctr"/>
          <a:lstStyle/>
          <a:p>
            <a:pPr algn="ctr" eaLnBrk="0" hangingPunct="0">
              <a:lnSpc>
                <a:spcPct val="90000"/>
              </a:lnSpc>
            </a:pPr>
            <a:r>
              <a:rPr lang="zh-TW" altLang="en-US" sz="3200" b="1" dirty="0">
                <a:latin typeface="Times New Roman" panose="02020603050405020304" pitchFamily="18" charset="0"/>
                <a:ea typeface="標楷體" panose="03000509000000000000" pitchFamily="65" charset="-120"/>
              </a:rPr>
              <a:t>簡報主題</a:t>
            </a:r>
          </a:p>
        </p:txBody>
      </p:sp>
      <p:sp>
        <p:nvSpPr>
          <p:cNvPr id="386055" name="AutoShape 7"/>
          <p:cNvSpPr>
            <a:spLocks noChangeArrowheads="1"/>
          </p:cNvSpPr>
          <p:nvPr/>
        </p:nvSpPr>
        <p:spPr bwMode="auto">
          <a:xfrm>
            <a:off x="1981200" y="2971800"/>
            <a:ext cx="2133600" cy="838200"/>
          </a:xfrm>
          <a:prstGeom prst="wedgeRoundRectCallout">
            <a:avLst>
              <a:gd name="adj1" fmla="val 102157"/>
              <a:gd name="adj2" fmla="val 88634"/>
              <a:gd name="adj3" fmla="val 16667"/>
            </a:avLst>
          </a:prstGeom>
          <a:solidFill>
            <a:srgbClr val="800080">
              <a:alpha val="50000"/>
            </a:srgbClr>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nchor="ctr"/>
          <a:lstStyle/>
          <a:p>
            <a:pPr algn="ctr" eaLnBrk="0" hangingPunct="0">
              <a:lnSpc>
                <a:spcPct val="90000"/>
              </a:lnSpc>
            </a:pPr>
            <a:r>
              <a:rPr lang="zh-TW" altLang="en-US" sz="3200" b="1">
                <a:latin typeface="Times New Roman" panose="02020603050405020304" pitchFamily="18" charset="0"/>
                <a:ea typeface="標楷體" panose="03000509000000000000" pitchFamily="65" charset="-120"/>
              </a:rPr>
              <a:t>講者資訊</a:t>
            </a:r>
          </a:p>
        </p:txBody>
      </p:sp>
    </p:spTree>
    <p:extLst>
      <p:ext uri="{BB962C8B-B14F-4D97-AF65-F5344CB8AC3E}">
        <p14:creationId xmlns:p14="http://schemas.microsoft.com/office/powerpoint/2010/main" val="282090199"/>
      </p:ext>
    </p:extLst>
  </p:cSld>
  <p:clrMapOvr>
    <a:masterClrMapping/>
  </p:clrMapOvr>
  <p:transition>
    <p:dissolv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4" presetClass="entr" presetSubtype="0" fill="hold" grpId="0" nodeType="clickEffect">
                                  <p:stCondLst>
                                    <p:cond delay="0"/>
                                  </p:stCondLst>
                                  <p:childTnLst>
                                    <p:set>
                                      <p:cBhvr>
                                        <p:cTn id="6" dur="1" fill="hold">
                                          <p:stCondLst>
                                            <p:cond delay="0"/>
                                          </p:stCondLst>
                                        </p:cTn>
                                        <p:tgtEl>
                                          <p:spTgt spid="386053"/>
                                        </p:tgtEl>
                                        <p:attrNameLst>
                                          <p:attrName>style.visibility</p:attrName>
                                        </p:attrNameLst>
                                      </p:cBhvr>
                                      <p:to>
                                        <p:strVal val="visible"/>
                                      </p:to>
                                    </p:set>
                                    <p:anim to="" calcmode="lin" valueType="num">
                                      <p:cBhvr>
                                        <p:cTn id="7" dur="1" fill="hold"/>
                                        <p:tgtEl>
                                          <p:spTgt spid="386053"/>
                                        </p:tgtEl>
                                        <p:attrNameLst>
                                          <p:attrName/>
                                        </p:attrNameLst>
                                      </p:cBhvr>
                                    </p:anim>
                                  </p:childTnLst>
                                </p:cTn>
                              </p:par>
                            </p:childTnLst>
                          </p:cTn>
                        </p:par>
                      </p:childTnLst>
                    </p:cTn>
                  </p:par>
                  <p:par>
                    <p:cTn id="8" fill="hold" nodeType="clickPar">
                      <p:stCondLst>
                        <p:cond delay="indefinite"/>
                      </p:stCondLst>
                      <p:childTnLst>
                        <p:par>
                          <p:cTn id="9" fill="hold" nodeType="withGroup">
                            <p:stCondLst>
                              <p:cond delay="0"/>
                            </p:stCondLst>
                            <p:childTnLst>
                              <p:par>
                                <p:cTn id="10" presetID="24" presetClass="entr" presetSubtype="0" fill="hold" grpId="0" nodeType="clickEffect">
                                  <p:stCondLst>
                                    <p:cond delay="0"/>
                                  </p:stCondLst>
                                  <p:childTnLst>
                                    <p:set>
                                      <p:cBhvr>
                                        <p:cTn id="11" dur="1" fill="hold">
                                          <p:stCondLst>
                                            <p:cond delay="0"/>
                                          </p:stCondLst>
                                        </p:cTn>
                                        <p:tgtEl>
                                          <p:spTgt spid="386054"/>
                                        </p:tgtEl>
                                        <p:attrNameLst>
                                          <p:attrName>style.visibility</p:attrName>
                                        </p:attrNameLst>
                                      </p:cBhvr>
                                      <p:to>
                                        <p:strVal val="visible"/>
                                      </p:to>
                                    </p:set>
                                    <p:anim to="" calcmode="lin" valueType="num">
                                      <p:cBhvr>
                                        <p:cTn id="12" dur="1" fill="hold"/>
                                        <p:tgtEl>
                                          <p:spTgt spid="386054"/>
                                        </p:tgtEl>
                                        <p:attrNameLst>
                                          <p:attrName/>
                                        </p:attrNameLst>
                                      </p:cBhvr>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4" presetClass="entr" presetSubtype="0" fill="hold" grpId="0" nodeType="clickEffect">
                                  <p:stCondLst>
                                    <p:cond delay="0"/>
                                  </p:stCondLst>
                                  <p:childTnLst>
                                    <p:set>
                                      <p:cBhvr>
                                        <p:cTn id="16" dur="1" fill="hold">
                                          <p:stCondLst>
                                            <p:cond delay="0"/>
                                          </p:stCondLst>
                                        </p:cTn>
                                        <p:tgtEl>
                                          <p:spTgt spid="386055"/>
                                        </p:tgtEl>
                                        <p:attrNameLst>
                                          <p:attrName>style.visibility</p:attrName>
                                        </p:attrNameLst>
                                      </p:cBhvr>
                                      <p:to>
                                        <p:strVal val="visible"/>
                                      </p:to>
                                    </p:set>
                                    <p:anim to="" calcmode="lin" valueType="num">
                                      <p:cBhvr>
                                        <p:cTn id="17" dur="1" fill="hold"/>
                                        <p:tgtEl>
                                          <p:spTgt spid="386055"/>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6053" grpId="0" animBg="1"/>
      <p:bldP spid="386054" grpId="0" animBg="1"/>
      <p:bldP spid="38605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9" name="Rectangle 3"/>
          <p:cNvSpPr>
            <a:spLocks noGrp="1" noChangeArrowheads="1"/>
          </p:cNvSpPr>
          <p:nvPr>
            <p:ph idx="1"/>
          </p:nvPr>
        </p:nvSpPr>
        <p:spPr/>
        <p:txBody>
          <a:bodyPr/>
          <a:lstStyle/>
          <a:p>
            <a:r>
              <a:rPr lang="zh-TW" altLang="en-US" dirty="0" smtClean="0"/>
              <a:t>預告（</a:t>
            </a:r>
            <a:r>
              <a:rPr lang="en-US" altLang="zh-TW" dirty="0" smtClean="0"/>
              <a:t>preview</a:t>
            </a:r>
            <a:r>
              <a:rPr lang="zh-TW" altLang="en-US" dirty="0" smtClean="0"/>
              <a:t>）</a:t>
            </a:r>
          </a:p>
          <a:p>
            <a:pPr lvl="1"/>
            <a:r>
              <a:rPr lang="zh-TW" altLang="en-US" dirty="0" smtClean="0"/>
              <a:t>告訴聽眾我們接下來要講什麼 </a:t>
            </a:r>
          </a:p>
          <a:p>
            <a:pPr lvl="1"/>
            <a:r>
              <a:rPr lang="zh-TW" altLang="en-US" dirty="0" smtClean="0"/>
              <a:t>以一張投影片標示內容大綱</a:t>
            </a:r>
          </a:p>
          <a:p>
            <a:pPr lvl="2"/>
            <a:r>
              <a:rPr lang="zh-TW" altLang="en-US" dirty="0" smtClean="0"/>
              <a:t>圖示更念人印象深刻</a:t>
            </a:r>
          </a:p>
          <a:p>
            <a:pPr lvl="2"/>
            <a:r>
              <a:rPr lang="zh-TW" altLang="en-US" dirty="0" smtClean="0"/>
              <a:t>條列式清單</a:t>
            </a:r>
          </a:p>
          <a:p>
            <a:pPr lvl="2"/>
            <a:r>
              <a:rPr lang="zh-TW" altLang="en-US" dirty="0" smtClean="0"/>
              <a:t>可以此</a:t>
            </a:r>
            <a:r>
              <a:rPr lang="en-US" altLang="zh-TW" dirty="0" smtClean="0"/>
              <a:t>preview</a:t>
            </a:r>
            <a:r>
              <a:rPr lang="zh-TW" altLang="en-US" dirty="0" smtClean="0"/>
              <a:t>串場，幫助聽眾掌握進度 </a:t>
            </a:r>
            <a:endParaRPr lang="en-US" altLang="zh-TW" dirty="0" smtClean="0"/>
          </a:p>
          <a:p>
            <a:pPr lvl="1"/>
            <a:r>
              <a:rPr lang="zh-TW" altLang="en-US" dirty="0" smtClean="0">
                <a:solidFill>
                  <a:srgbClr val="FF0000"/>
                </a:solidFill>
              </a:rPr>
              <a:t>頁碼很重要</a:t>
            </a:r>
            <a:r>
              <a:rPr lang="en-US" altLang="zh-TW" dirty="0" smtClean="0">
                <a:solidFill>
                  <a:srgbClr val="FF0000"/>
                </a:solidFill>
              </a:rPr>
              <a:t>!</a:t>
            </a:r>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15</a:t>
            </a:fld>
            <a:endParaRPr lang="en-US" altLang="zh-TW" dirty="0"/>
          </a:p>
        </p:txBody>
      </p:sp>
      <p:sp>
        <p:nvSpPr>
          <p:cNvPr id="388098" name="Rectangle 2"/>
          <p:cNvSpPr>
            <a:spLocks noGrp="1" noChangeArrowheads="1"/>
          </p:cNvSpPr>
          <p:nvPr>
            <p:ph type="title"/>
          </p:nvPr>
        </p:nvSpPr>
        <p:spPr/>
        <p:txBody>
          <a:bodyPr/>
          <a:lstStyle/>
          <a:p>
            <a:r>
              <a:rPr lang="zh-TW" altLang="en-US" dirty="0" smtClean="0"/>
              <a:t>第二張投影片</a:t>
            </a:r>
            <a:endParaRPr lang="zh-TW" altLang="en-US" dirty="0"/>
          </a:p>
        </p:txBody>
      </p:sp>
      <p:grpSp>
        <p:nvGrpSpPr>
          <p:cNvPr id="4" name="群組 3"/>
          <p:cNvGrpSpPr/>
          <p:nvPr/>
        </p:nvGrpSpPr>
        <p:grpSpPr>
          <a:xfrm>
            <a:off x="3134974" y="3021753"/>
            <a:ext cx="7939426" cy="3380354"/>
            <a:chOff x="4039468" y="3086100"/>
            <a:chExt cx="6961152" cy="3380354"/>
          </a:xfrm>
        </p:grpSpPr>
        <p:sp>
          <p:nvSpPr>
            <p:cNvPr id="5" name="圖案 4"/>
            <p:cNvSpPr/>
            <p:nvPr/>
          </p:nvSpPr>
          <p:spPr>
            <a:xfrm rot="5110220">
              <a:off x="6305040" y="1770874"/>
              <a:ext cx="2430008" cy="6961152"/>
            </a:xfrm>
            <a:prstGeom prst="swooshArrow">
              <a:avLst>
                <a:gd name="adj1" fmla="val 16310"/>
                <a:gd name="adj2" fmla="val 3137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6" name="手繪多邊形 5"/>
            <p:cNvSpPr/>
            <p:nvPr/>
          </p:nvSpPr>
          <p:spPr>
            <a:xfrm>
              <a:off x="5068322" y="3086100"/>
              <a:ext cx="1762594" cy="692912"/>
            </a:xfrm>
            <a:custGeom>
              <a:avLst/>
              <a:gdLst>
                <a:gd name="connsiteX0" fmla="*/ 0 w 1762594"/>
                <a:gd name="connsiteY0" fmla="*/ 0 h 692912"/>
                <a:gd name="connsiteX1" fmla="*/ 1762594 w 1762594"/>
                <a:gd name="connsiteY1" fmla="*/ 0 h 692912"/>
                <a:gd name="connsiteX2" fmla="*/ 1762594 w 1762594"/>
                <a:gd name="connsiteY2" fmla="*/ 692912 h 692912"/>
                <a:gd name="connsiteX3" fmla="*/ 0 w 1762594"/>
                <a:gd name="connsiteY3" fmla="*/ 692912 h 692912"/>
                <a:gd name="connsiteX4" fmla="*/ 0 w 1762594"/>
                <a:gd name="connsiteY4" fmla="*/ 0 h 6929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2594" h="692912">
                  <a:moveTo>
                    <a:pt x="0" y="0"/>
                  </a:moveTo>
                  <a:lnTo>
                    <a:pt x="1762594" y="0"/>
                  </a:lnTo>
                  <a:lnTo>
                    <a:pt x="1762594" y="692912"/>
                  </a:lnTo>
                  <a:lnTo>
                    <a:pt x="0" y="69291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4610" tIns="54610" rIns="54610" bIns="54610" numCol="1" spcCol="1270" anchor="b" anchorCtr="0">
              <a:noAutofit/>
            </a:bodyPr>
            <a:lstStyle/>
            <a:p>
              <a:pPr lvl="0" algn="ctr" defTabSz="1911350">
                <a:lnSpc>
                  <a:spcPct val="90000"/>
                </a:lnSpc>
                <a:spcBef>
                  <a:spcPct val="0"/>
                </a:spcBef>
                <a:spcAft>
                  <a:spcPct val="35000"/>
                </a:spcAft>
              </a:pPr>
              <a:r>
                <a:rPr lang="zh-TW" altLang="en-US" sz="4300" kern="1200" dirty="0" smtClean="0"/>
                <a:t>  </a:t>
              </a:r>
              <a:endParaRPr lang="zh-TW" altLang="en-US" sz="4300" kern="1200" dirty="0"/>
            </a:p>
          </p:txBody>
        </p:sp>
      </p:grpSp>
    </p:spTree>
    <p:extLst>
      <p:ext uri="{BB962C8B-B14F-4D97-AF65-F5344CB8AC3E}">
        <p14:creationId xmlns:p14="http://schemas.microsoft.com/office/powerpoint/2010/main" val="82833048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p:txBody>
          <a:bodyPr/>
          <a:lstStyle/>
          <a:p>
            <a:r>
              <a:rPr lang="zh-TW" altLang="en-US" dirty="0" smtClean="0"/>
              <a:t>內容一</a:t>
            </a:r>
            <a:endParaRPr lang="en-US" altLang="zh-TW" dirty="0" smtClean="0"/>
          </a:p>
          <a:p>
            <a:r>
              <a:rPr lang="zh-TW" altLang="en-US" dirty="0" smtClean="0">
                <a:solidFill>
                  <a:srgbClr val="FF0000"/>
                </a:solidFill>
              </a:rPr>
              <a:t>這是接下來要講的地方</a:t>
            </a:r>
            <a:endParaRPr lang="en-US" altLang="zh-TW" dirty="0" smtClean="0">
              <a:solidFill>
                <a:srgbClr val="FF0000"/>
              </a:solidFill>
            </a:endParaRPr>
          </a:p>
          <a:p>
            <a:pPr lvl="1"/>
            <a:r>
              <a:rPr lang="zh-TW" altLang="en-US" dirty="0" smtClean="0"/>
              <a:t>小項一</a:t>
            </a:r>
            <a:endParaRPr lang="en-US" altLang="zh-TW" dirty="0" smtClean="0"/>
          </a:p>
          <a:p>
            <a:pPr lvl="1"/>
            <a:r>
              <a:rPr lang="zh-TW" altLang="en-US" dirty="0" smtClean="0"/>
              <a:t>小項二</a:t>
            </a:r>
            <a:endParaRPr lang="en-US" altLang="zh-TW" dirty="0" smtClean="0"/>
          </a:p>
          <a:p>
            <a:pPr lvl="1"/>
            <a:r>
              <a:rPr lang="zh-TW" altLang="en-US" dirty="0" smtClean="0">
                <a:solidFill>
                  <a:srgbClr val="FF0000"/>
                </a:solidFill>
              </a:rPr>
              <a:t>進度在這</a:t>
            </a:r>
            <a:endParaRPr lang="en-US" altLang="zh-TW" dirty="0" smtClean="0">
              <a:solidFill>
                <a:srgbClr val="FF0000"/>
              </a:solidFill>
            </a:endParaRPr>
          </a:p>
          <a:p>
            <a:pPr lvl="1"/>
            <a:r>
              <a:rPr lang="zh-TW" altLang="en-US" dirty="0" smtClean="0"/>
              <a:t>小項四</a:t>
            </a:r>
            <a:endParaRPr lang="en-US" altLang="zh-TW" dirty="0" smtClean="0"/>
          </a:p>
          <a:p>
            <a:pPr lvl="1"/>
            <a:r>
              <a:rPr lang="zh-TW" altLang="en-US" dirty="0" smtClean="0"/>
              <a:t>小項五</a:t>
            </a:r>
            <a:endParaRPr lang="en-US" altLang="zh-TW" dirty="0" smtClean="0"/>
          </a:p>
          <a:p>
            <a:r>
              <a:rPr lang="zh-TW" altLang="en-US" dirty="0" smtClean="0"/>
              <a:t>內容三</a:t>
            </a:r>
            <a:endParaRPr lang="en-US" altLang="zh-TW" dirty="0" smtClean="0"/>
          </a:p>
          <a:p>
            <a:r>
              <a:rPr lang="zh-TW" altLang="en-US" dirty="0" smtClean="0"/>
              <a:t>內容四</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16</a:t>
            </a:fld>
            <a:endParaRPr lang="en-US" altLang="zh-TW" dirty="0"/>
          </a:p>
        </p:txBody>
      </p:sp>
      <p:sp>
        <p:nvSpPr>
          <p:cNvPr id="4" name="標題 3"/>
          <p:cNvSpPr>
            <a:spLocks noGrp="1"/>
          </p:cNvSpPr>
          <p:nvPr>
            <p:ph type="title"/>
          </p:nvPr>
        </p:nvSpPr>
        <p:spPr/>
        <p:txBody>
          <a:bodyPr/>
          <a:lstStyle/>
          <a:p>
            <a:r>
              <a:rPr lang="zh-TW" altLang="en-US" smtClean="0"/>
              <a:t>我是</a:t>
            </a:r>
            <a:r>
              <a:rPr lang="en-US" altLang="zh-TW" smtClean="0"/>
              <a:t>Outline</a:t>
            </a:r>
            <a:endParaRPr lang="zh-TW" altLang="en-US" dirty="0"/>
          </a:p>
        </p:txBody>
      </p:sp>
    </p:spTree>
    <p:extLst>
      <p:ext uri="{BB962C8B-B14F-4D97-AF65-F5344CB8AC3E}">
        <p14:creationId xmlns:p14="http://schemas.microsoft.com/office/powerpoint/2010/main" val="13653947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p:txBody>
          <a:bodyPr/>
          <a:lstStyle/>
          <a:p>
            <a:r>
              <a:rPr lang="zh-TW" altLang="en-US" dirty="0" smtClean="0">
                <a:solidFill>
                  <a:schemeClr val="bg1">
                    <a:lumMod val="50000"/>
                  </a:schemeClr>
                </a:solidFill>
              </a:rPr>
              <a:t>準備</a:t>
            </a:r>
            <a:endParaRPr lang="en-US" altLang="zh-TW" dirty="0" smtClean="0">
              <a:solidFill>
                <a:schemeClr val="bg1">
                  <a:lumMod val="50000"/>
                </a:schemeClr>
              </a:solidFill>
            </a:endParaRPr>
          </a:p>
          <a:p>
            <a:pPr lvl="1"/>
            <a:r>
              <a:rPr lang="zh-TW" altLang="en-US" dirty="0" smtClean="0">
                <a:solidFill>
                  <a:schemeClr val="bg1">
                    <a:lumMod val="50000"/>
                  </a:schemeClr>
                </a:solidFill>
              </a:rPr>
              <a:t>簡報目的</a:t>
            </a:r>
            <a:endParaRPr lang="en-US" altLang="zh-TW" dirty="0" smtClean="0">
              <a:solidFill>
                <a:schemeClr val="bg1">
                  <a:lumMod val="50000"/>
                </a:schemeClr>
              </a:solidFill>
            </a:endParaRPr>
          </a:p>
          <a:p>
            <a:pPr lvl="1"/>
            <a:r>
              <a:rPr lang="zh-TW" altLang="en-US" dirty="0" smtClean="0">
                <a:solidFill>
                  <a:schemeClr val="bg2"/>
                </a:solidFill>
              </a:rPr>
              <a:t>認識聽眾</a:t>
            </a:r>
            <a:endParaRPr lang="en-US" altLang="zh-TW" dirty="0" smtClean="0">
              <a:solidFill>
                <a:schemeClr val="bg2"/>
              </a:solidFill>
            </a:endParaRPr>
          </a:p>
          <a:p>
            <a:pPr lvl="1"/>
            <a:r>
              <a:rPr lang="zh-TW" altLang="en-US" dirty="0" smtClean="0">
                <a:solidFill>
                  <a:schemeClr val="bg2"/>
                </a:solidFill>
              </a:rPr>
              <a:t>簡報時間</a:t>
            </a:r>
            <a:endParaRPr lang="en-US" altLang="zh-TW" dirty="0" smtClean="0">
              <a:solidFill>
                <a:schemeClr val="bg2"/>
              </a:solidFill>
            </a:endParaRPr>
          </a:p>
          <a:p>
            <a:r>
              <a:rPr lang="zh-TW" altLang="en-US" dirty="0" smtClean="0"/>
              <a:t>建構</a:t>
            </a:r>
            <a:endParaRPr lang="en-US" altLang="zh-TW" dirty="0" smtClean="0"/>
          </a:p>
          <a:p>
            <a:pPr lvl="1"/>
            <a:r>
              <a:rPr lang="zh-TW" altLang="en-US" dirty="0" smtClean="0">
                <a:solidFill>
                  <a:schemeClr val="bg2"/>
                </a:solidFill>
              </a:rPr>
              <a:t>組織內容</a:t>
            </a:r>
            <a:endParaRPr lang="en-US" altLang="zh-TW" dirty="0" smtClean="0">
              <a:solidFill>
                <a:schemeClr val="bg2"/>
              </a:solidFill>
            </a:endParaRPr>
          </a:p>
          <a:p>
            <a:pPr lvl="1"/>
            <a:r>
              <a:rPr lang="zh-TW" altLang="en-US" dirty="0" smtClean="0"/>
              <a:t>設計投影片</a:t>
            </a:r>
            <a:endParaRPr lang="en-US" altLang="zh-TW" dirty="0" smtClean="0"/>
          </a:p>
          <a:p>
            <a:pPr lvl="1"/>
            <a:r>
              <a:rPr lang="zh-TW" altLang="en-US" dirty="0" smtClean="0">
                <a:solidFill>
                  <a:schemeClr val="bg2"/>
                </a:solidFill>
              </a:rPr>
              <a:t>文圖設計原則</a:t>
            </a:r>
            <a:endParaRPr lang="en-US" altLang="zh-TW" dirty="0" smtClean="0">
              <a:solidFill>
                <a:schemeClr val="bg2"/>
              </a:solidFill>
            </a:endParaRPr>
          </a:p>
          <a:p>
            <a:r>
              <a:rPr lang="zh-TW" altLang="en-US" dirty="0" smtClean="0">
                <a:solidFill>
                  <a:schemeClr val="bg2"/>
                </a:solidFill>
              </a:rPr>
              <a:t>表達</a:t>
            </a:r>
            <a:endParaRPr lang="en-US" altLang="zh-TW" dirty="0" smtClean="0">
              <a:solidFill>
                <a:schemeClr val="bg2"/>
              </a:solidFill>
            </a:endParaRPr>
          </a:p>
          <a:p>
            <a:pPr lvl="1"/>
            <a:r>
              <a:rPr lang="zh-TW" altLang="en-US" dirty="0" smtClean="0">
                <a:solidFill>
                  <a:schemeClr val="bg2"/>
                </a:solidFill>
              </a:rPr>
              <a:t>彩排演練</a:t>
            </a:r>
            <a:endParaRPr lang="en-US" altLang="zh-TW" dirty="0" smtClean="0">
              <a:solidFill>
                <a:schemeClr val="bg2"/>
              </a:solidFill>
            </a:endParaRPr>
          </a:p>
          <a:p>
            <a:pPr lvl="1"/>
            <a:r>
              <a:rPr lang="zh-TW" altLang="en-US" dirty="0" smtClean="0">
                <a:solidFill>
                  <a:schemeClr val="bg2"/>
                </a:solidFill>
              </a:rPr>
              <a:t>精彩開講</a:t>
            </a:r>
            <a:endParaRPr lang="en-US" altLang="zh-TW" dirty="0" smtClean="0">
              <a:solidFill>
                <a:schemeClr val="bg2"/>
              </a:solidFill>
            </a:endParaRPr>
          </a:p>
        </p:txBody>
      </p:sp>
      <p:sp>
        <p:nvSpPr>
          <p:cNvPr id="7" name="投影片編號版面配置區 6"/>
          <p:cNvSpPr>
            <a:spLocks noGrp="1"/>
          </p:cNvSpPr>
          <p:nvPr>
            <p:ph type="sldNum" sz="quarter" idx="11"/>
          </p:nvPr>
        </p:nvSpPr>
        <p:spPr/>
        <p:txBody>
          <a:bodyPr/>
          <a:lstStyle/>
          <a:p>
            <a:fld id="{66EC4D88-1D95-4BE6-AC69-BAE17B25DD9F}" type="slidenum">
              <a:rPr lang="en-US" altLang="zh-TW" smtClean="0"/>
              <a:pPr/>
              <a:t>17</a:t>
            </a:fld>
            <a:endParaRPr lang="en-US" altLang="zh-TW" dirty="0"/>
          </a:p>
        </p:txBody>
      </p:sp>
      <p:sp>
        <p:nvSpPr>
          <p:cNvPr id="4" name="標題 3"/>
          <p:cNvSpPr>
            <a:spLocks noGrp="1"/>
          </p:cNvSpPr>
          <p:nvPr>
            <p:ph type="title"/>
          </p:nvPr>
        </p:nvSpPr>
        <p:spPr/>
        <p:txBody>
          <a:bodyPr/>
          <a:lstStyle/>
          <a:p>
            <a:r>
              <a:rPr lang="en-US" altLang="zh-TW" smtClean="0"/>
              <a:t>Outline</a:t>
            </a:r>
            <a:endParaRPr lang="zh-TW" altLang="en-US" dirty="0"/>
          </a:p>
        </p:txBody>
      </p:sp>
    </p:spTree>
    <p:extLst>
      <p:ext uri="{BB962C8B-B14F-4D97-AF65-F5344CB8AC3E}">
        <p14:creationId xmlns:p14="http://schemas.microsoft.com/office/powerpoint/2010/main" val="24043354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03" name="Rectangle 3"/>
          <p:cNvSpPr>
            <a:spLocks noGrp="1" noChangeArrowheads="1"/>
          </p:cNvSpPr>
          <p:nvPr>
            <p:ph idx="1"/>
          </p:nvPr>
        </p:nvSpPr>
        <p:spPr/>
        <p:txBody>
          <a:bodyPr/>
          <a:lstStyle/>
          <a:p>
            <a:r>
              <a:rPr lang="en-US" altLang="zh-TW" dirty="0" smtClean="0"/>
              <a:t>KISS: </a:t>
            </a:r>
            <a:r>
              <a:rPr lang="en-US" altLang="zh-TW" dirty="0" smtClean="0">
                <a:solidFill>
                  <a:srgbClr val="FF0000"/>
                </a:solidFill>
              </a:rPr>
              <a:t>K</a:t>
            </a:r>
            <a:r>
              <a:rPr lang="en-US" altLang="zh-TW" dirty="0" smtClean="0"/>
              <a:t>eep </a:t>
            </a:r>
            <a:r>
              <a:rPr lang="en-US" altLang="zh-TW" dirty="0" smtClean="0">
                <a:solidFill>
                  <a:srgbClr val="FF0000"/>
                </a:solidFill>
              </a:rPr>
              <a:t>I</a:t>
            </a:r>
            <a:r>
              <a:rPr lang="en-US" altLang="zh-TW" dirty="0" smtClean="0"/>
              <a:t>t </a:t>
            </a:r>
            <a:r>
              <a:rPr lang="en-US" altLang="zh-TW" dirty="0" smtClean="0">
                <a:solidFill>
                  <a:srgbClr val="FF0000"/>
                </a:solidFill>
              </a:rPr>
              <a:t>S</a:t>
            </a:r>
            <a:r>
              <a:rPr lang="en-US" altLang="zh-TW" dirty="0" smtClean="0"/>
              <a:t>imple, </a:t>
            </a:r>
            <a:r>
              <a:rPr lang="en-US" altLang="zh-TW" dirty="0" smtClean="0">
                <a:solidFill>
                  <a:srgbClr val="FF0000"/>
                </a:solidFill>
              </a:rPr>
              <a:t>S</a:t>
            </a:r>
            <a:r>
              <a:rPr lang="en-US" altLang="zh-TW" dirty="0" smtClean="0"/>
              <a:t>hort(</a:t>
            </a:r>
            <a:r>
              <a:rPr lang="en-US" altLang="zh-TW" dirty="0"/>
              <a:t>Stupid</a:t>
            </a:r>
            <a:r>
              <a:rPr lang="en-US" altLang="zh-TW" dirty="0" smtClean="0"/>
              <a:t>)</a:t>
            </a:r>
          </a:p>
          <a:p>
            <a:pPr lvl="1"/>
            <a:r>
              <a:rPr lang="zh-TW" altLang="en-US" dirty="0" smtClean="0"/>
              <a:t>訂好題目</a:t>
            </a:r>
          </a:p>
          <a:p>
            <a:pPr lvl="1"/>
            <a:r>
              <a:rPr lang="zh-TW" altLang="en-US" dirty="0" smtClean="0"/>
              <a:t>列出大綱</a:t>
            </a:r>
          </a:p>
          <a:p>
            <a:pPr lvl="1"/>
            <a:r>
              <a:rPr lang="zh-TW" altLang="en-US" dirty="0" smtClean="0"/>
              <a:t>架構重要觀念和關鍵字的關連性</a:t>
            </a:r>
          </a:p>
          <a:p>
            <a:pPr lvl="1"/>
            <a:r>
              <a:rPr lang="zh-TW" altLang="en-US" dirty="0" smtClean="0"/>
              <a:t>加上創意</a:t>
            </a:r>
          </a:p>
          <a:p>
            <a:pPr lvl="1"/>
            <a:r>
              <a:rPr lang="zh-TW" altLang="en-US" dirty="0" smtClean="0"/>
              <a:t>以視覺工具輔助說明</a:t>
            </a:r>
          </a:p>
          <a:p>
            <a:pPr lvl="2"/>
            <a:r>
              <a:rPr lang="zh-TW" altLang="en-US" dirty="0" smtClean="0"/>
              <a:t>數據</a:t>
            </a:r>
          </a:p>
          <a:p>
            <a:pPr lvl="2"/>
            <a:r>
              <a:rPr lang="zh-TW" altLang="en-US" dirty="0" smtClean="0"/>
              <a:t>圖表</a:t>
            </a:r>
          </a:p>
          <a:p>
            <a:pPr lvl="2"/>
            <a:r>
              <a:rPr lang="zh-TW" altLang="en-US" dirty="0" smtClean="0"/>
              <a:t>動畫</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18</a:t>
            </a:fld>
            <a:endParaRPr lang="en-US" altLang="zh-TW" dirty="0"/>
          </a:p>
        </p:txBody>
      </p:sp>
      <p:sp>
        <p:nvSpPr>
          <p:cNvPr id="1024002" name="Rectangle 2"/>
          <p:cNvSpPr>
            <a:spLocks noGrp="1" noChangeArrowheads="1"/>
          </p:cNvSpPr>
          <p:nvPr>
            <p:ph type="title"/>
          </p:nvPr>
        </p:nvSpPr>
        <p:spPr/>
        <p:txBody>
          <a:bodyPr/>
          <a:lstStyle/>
          <a:p>
            <a:r>
              <a:rPr lang="zh-TW" altLang="en-US" smtClean="0"/>
              <a:t>簡報設計原則</a:t>
            </a:r>
            <a:endParaRPr lang="zh-TW" altLang="en-US" dirty="0"/>
          </a:p>
        </p:txBody>
      </p:sp>
    </p:spTree>
    <p:extLst>
      <p:ext uri="{BB962C8B-B14F-4D97-AF65-F5344CB8AC3E}">
        <p14:creationId xmlns:p14="http://schemas.microsoft.com/office/powerpoint/2010/main" val="424914172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0387" name="Rectangle 3"/>
          <p:cNvSpPr>
            <a:spLocks noGrp="1" noChangeArrowheads="1"/>
          </p:cNvSpPr>
          <p:nvPr>
            <p:ph idx="1"/>
          </p:nvPr>
        </p:nvSpPr>
        <p:spPr/>
        <p:txBody>
          <a:bodyPr/>
          <a:lstStyle/>
          <a:p>
            <a:r>
              <a:rPr lang="zh-TW" altLang="en-US" dirty="0" smtClean="0"/>
              <a:t>善用</a:t>
            </a:r>
            <a:r>
              <a:rPr lang="en-US" altLang="zh-TW" dirty="0" smtClean="0"/>
              <a:t>PowerPoint </a:t>
            </a:r>
            <a:r>
              <a:rPr lang="zh-TW" altLang="en-US" dirty="0" smtClean="0"/>
              <a:t>簡報設計範本</a:t>
            </a:r>
          </a:p>
          <a:p>
            <a:pPr lvl="1">
              <a:lnSpc>
                <a:spcPct val="150000"/>
              </a:lnSpc>
            </a:pPr>
            <a:r>
              <a:rPr lang="zh-TW" altLang="en-US" dirty="0" smtClean="0"/>
              <a:t>統一字型、色彩、版式</a:t>
            </a:r>
          </a:p>
          <a:p>
            <a:pPr lvl="1">
              <a:lnSpc>
                <a:spcPct val="150000"/>
              </a:lnSpc>
            </a:pPr>
            <a:r>
              <a:rPr lang="zh-TW" altLang="en-US" dirty="0" smtClean="0"/>
              <a:t>變換背景、色彩做強調</a:t>
            </a:r>
            <a:endParaRPr lang="en-US" altLang="zh-TW" dirty="0" smtClean="0"/>
          </a:p>
          <a:p>
            <a:pPr lvl="2">
              <a:lnSpc>
                <a:spcPct val="150000"/>
              </a:lnSpc>
            </a:pPr>
            <a:r>
              <a:rPr lang="zh-TW" altLang="en-US" dirty="0" smtClean="0">
                <a:solidFill>
                  <a:srgbClr val="FF0000"/>
                </a:solidFill>
              </a:rPr>
              <a:t>要注意整體感，不斷</a:t>
            </a:r>
            <a:r>
              <a:rPr lang="zh-TW" altLang="en-US" dirty="0">
                <a:solidFill>
                  <a:srgbClr val="FF0000"/>
                </a:solidFill>
              </a:rPr>
              <a:t>地變換設計風格會讓聽眾感到困惑。</a:t>
            </a:r>
            <a:endParaRPr lang="zh-TW" altLang="en-US" dirty="0" smtClean="0">
              <a:solidFill>
                <a:srgbClr val="FF0000"/>
              </a:solidFill>
            </a:endParaRPr>
          </a:p>
          <a:p>
            <a:pPr lvl="1">
              <a:lnSpc>
                <a:spcPct val="150000"/>
              </a:lnSpc>
            </a:pPr>
            <a:r>
              <a:rPr lang="zh-TW" altLang="en-US" dirty="0" smtClean="0"/>
              <a:t>設計專屬範本</a:t>
            </a:r>
          </a:p>
          <a:p>
            <a:pPr lvl="1"/>
            <a:endParaRPr lang="en-US" altLang="zh-TW"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19</a:t>
            </a:fld>
            <a:endParaRPr lang="en-US" altLang="zh-TW" dirty="0"/>
          </a:p>
        </p:txBody>
      </p:sp>
      <p:sp>
        <p:nvSpPr>
          <p:cNvPr id="1040386" name="Rectangle 2"/>
          <p:cNvSpPr>
            <a:spLocks noGrp="1" noChangeArrowheads="1"/>
          </p:cNvSpPr>
          <p:nvPr>
            <p:ph type="title"/>
          </p:nvPr>
        </p:nvSpPr>
        <p:spPr/>
        <p:txBody>
          <a:bodyPr/>
          <a:lstStyle/>
          <a:p>
            <a:r>
              <a:rPr lang="zh-TW" altLang="en-US" smtClean="0"/>
              <a:t>簡報設計原則</a:t>
            </a:r>
            <a:endParaRPr lang="zh-TW" altLang="en-US" dirty="0"/>
          </a:p>
        </p:txBody>
      </p:sp>
    </p:spTree>
    <p:extLst>
      <p:ext uri="{BB962C8B-B14F-4D97-AF65-F5344CB8AC3E}">
        <p14:creationId xmlns:p14="http://schemas.microsoft.com/office/powerpoint/2010/main" val="48223411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p:txBody>
          <a:bodyPr/>
          <a:lstStyle/>
          <a:p>
            <a:r>
              <a:rPr lang="zh-TW" altLang="en-US" dirty="0" smtClean="0"/>
              <a:t>準備</a:t>
            </a:r>
            <a:endParaRPr lang="en-US" altLang="zh-TW" dirty="0" smtClean="0"/>
          </a:p>
          <a:p>
            <a:pPr lvl="1"/>
            <a:r>
              <a:rPr lang="zh-TW" altLang="en-US" dirty="0" smtClean="0"/>
              <a:t>簡報目的</a:t>
            </a:r>
            <a:endParaRPr lang="en-US" altLang="zh-TW" dirty="0" smtClean="0"/>
          </a:p>
          <a:p>
            <a:pPr lvl="1"/>
            <a:r>
              <a:rPr lang="zh-TW" altLang="en-US" dirty="0" smtClean="0">
                <a:solidFill>
                  <a:schemeClr val="bg2"/>
                </a:solidFill>
              </a:rPr>
              <a:t>認識聽眾</a:t>
            </a:r>
            <a:endParaRPr lang="en-US" altLang="zh-TW" dirty="0" smtClean="0">
              <a:solidFill>
                <a:schemeClr val="bg2"/>
              </a:solidFill>
            </a:endParaRPr>
          </a:p>
          <a:p>
            <a:pPr lvl="1"/>
            <a:r>
              <a:rPr lang="zh-TW" altLang="en-US" dirty="0" smtClean="0">
                <a:solidFill>
                  <a:schemeClr val="bg2"/>
                </a:solidFill>
              </a:rPr>
              <a:t>簡報時間</a:t>
            </a:r>
            <a:endParaRPr lang="en-US" altLang="zh-TW" dirty="0" smtClean="0">
              <a:solidFill>
                <a:schemeClr val="bg2"/>
              </a:solidFill>
            </a:endParaRPr>
          </a:p>
          <a:p>
            <a:r>
              <a:rPr lang="zh-TW" altLang="en-US" dirty="0" smtClean="0">
                <a:solidFill>
                  <a:schemeClr val="bg2"/>
                </a:solidFill>
              </a:rPr>
              <a:t>建構</a:t>
            </a:r>
            <a:endParaRPr lang="en-US" altLang="zh-TW" dirty="0" smtClean="0">
              <a:solidFill>
                <a:schemeClr val="bg2"/>
              </a:solidFill>
            </a:endParaRPr>
          </a:p>
          <a:p>
            <a:pPr lvl="1"/>
            <a:r>
              <a:rPr lang="zh-TW" altLang="en-US" dirty="0" smtClean="0">
                <a:solidFill>
                  <a:schemeClr val="bg2"/>
                </a:solidFill>
              </a:rPr>
              <a:t>組織內容</a:t>
            </a:r>
            <a:endParaRPr lang="en-US" altLang="zh-TW" dirty="0" smtClean="0">
              <a:solidFill>
                <a:schemeClr val="bg2"/>
              </a:solidFill>
            </a:endParaRPr>
          </a:p>
          <a:p>
            <a:pPr lvl="1"/>
            <a:r>
              <a:rPr lang="zh-TW" altLang="en-US" dirty="0" smtClean="0">
                <a:solidFill>
                  <a:schemeClr val="bg2"/>
                </a:solidFill>
              </a:rPr>
              <a:t>設計投影片</a:t>
            </a:r>
            <a:endParaRPr lang="en-US" altLang="zh-TW" dirty="0" smtClean="0">
              <a:solidFill>
                <a:schemeClr val="bg2"/>
              </a:solidFill>
            </a:endParaRPr>
          </a:p>
          <a:p>
            <a:pPr lvl="1"/>
            <a:r>
              <a:rPr lang="zh-TW" altLang="en-US" dirty="0" smtClean="0">
                <a:solidFill>
                  <a:schemeClr val="bg2"/>
                </a:solidFill>
              </a:rPr>
              <a:t>文圖設計原則</a:t>
            </a:r>
            <a:endParaRPr lang="en-US" altLang="zh-TW" dirty="0" smtClean="0">
              <a:solidFill>
                <a:schemeClr val="bg2"/>
              </a:solidFill>
            </a:endParaRPr>
          </a:p>
          <a:p>
            <a:r>
              <a:rPr lang="zh-TW" altLang="en-US" dirty="0" smtClean="0">
                <a:solidFill>
                  <a:schemeClr val="bg2"/>
                </a:solidFill>
              </a:rPr>
              <a:t>表達</a:t>
            </a:r>
            <a:endParaRPr lang="en-US" altLang="zh-TW" dirty="0" smtClean="0">
              <a:solidFill>
                <a:schemeClr val="bg2"/>
              </a:solidFill>
            </a:endParaRPr>
          </a:p>
          <a:p>
            <a:pPr lvl="1"/>
            <a:r>
              <a:rPr lang="zh-TW" altLang="en-US" dirty="0" smtClean="0">
                <a:solidFill>
                  <a:schemeClr val="bg2"/>
                </a:solidFill>
              </a:rPr>
              <a:t>彩排演練</a:t>
            </a:r>
            <a:endParaRPr lang="en-US" altLang="zh-TW" dirty="0" smtClean="0">
              <a:solidFill>
                <a:schemeClr val="bg2"/>
              </a:solidFill>
            </a:endParaRPr>
          </a:p>
          <a:p>
            <a:pPr lvl="1"/>
            <a:r>
              <a:rPr lang="zh-TW" altLang="en-US" dirty="0" smtClean="0">
                <a:solidFill>
                  <a:schemeClr val="bg2"/>
                </a:solidFill>
              </a:rPr>
              <a:t>精彩開講</a:t>
            </a:r>
            <a:endParaRPr lang="en-US" altLang="zh-TW" dirty="0" smtClean="0">
              <a:solidFill>
                <a:schemeClr val="bg2"/>
              </a:solidFill>
            </a:endParaRPr>
          </a:p>
        </p:txBody>
      </p:sp>
      <p:sp>
        <p:nvSpPr>
          <p:cNvPr id="7" name="投影片編號版面配置區 6"/>
          <p:cNvSpPr>
            <a:spLocks noGrp="1"/>
          </p:cNvSpPr>
          <p:nvPr>
            <p:ph type="sldNum" sz="quarter" idx="11"/>
          </p:nvPr>
        </p:nvSpPr>
        <p:spPr/>
        <p:txBody>
          <a:bodyPr/>
          <a:lstStyle/>
          <a:p>
            <a:fld id="{66EC4D88-1D95-4BE6-AC69-BAE17B25DD9F}" type="slidenum">
              <a:rPr lang="en-US" altLang="zh-TW" smtClean="0"/>
              <a:pPr/>
              <a:t>2</a:t>
            </a:fld>
            <a:endParaRPr lang="en-US" altLang="zh-TW" dirty="0"/>
          </a:p>
        </p:txBody>
      </p:sp>
      <p:sp>
        <p:nvSpPr>
          <p:cNvPr id="4" name="標題 3"/>
          <p:cNvSpPr>
            <a:spLocks noGrp="1"/>
          </p:cNvSpPr>
          <p:nvPr>
            <p:ph type="title"/>
          </p:nvPr>
        </p:nvSpPr>
        <p:spPr/>
        <p:txBody>
          <a:bodyPr/>
          <a:lstStyle/>
          <a:p>
            <a:r>
              <a:rPr lang="en-US" altLang="zh-TW" smtClean="0"/>
              <a:t>Outline</a:t>
            </a:r>
            <a:endParaRPr lang="zh-TW" altLang="en-US" dirty="0"/>
          </a:p>
        </p:txBody>
      </p:sp>
    </p:spTree>
    <p:extLst>
      <p:ext uri="{BB962C8B-B14F-4D97-AF65-F5344CB8AC3E}">
        <p14:creationId xmlns:p14="http://schemas.microsoft.com/office/powerpoint/2010/main" val="2704023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83" name="Rectangle 3"/>
          <p:cNvSpPr>
            <a:spLocks noGrp="1" noChangeArrowheads="1"/>
          </p:cNvSpPr>
          <p:nvPr>
            <p:ph idx="1"/>
          </p:nvPr>
        </p:nvSpPr>
        <p:spPr/>
        <p:txBody>
          <a:bodyPr/>
          <a:lstStyle/>
          <a:p>
            <a:r>
              <a:rPr lang="en-US" altLang="zh-TW" dirty="0" smtClean="0"/>
              <a:t>Magic Seven</a:t>
            </a:r>
            <a:r>
              <a:rPr lang="zh-TW" altLang="en-US" dirty="0" smtClean="0"/>
              <a:t>原則</a:t>
            </a:r>
          </a:p>
          <a:p>
            <a:pPr lvl="1">
              <a:lnSpc>
                <a:spcPct val="150000"/>
              </a:lnSpc>
            </a:pPr>
            <a:r>
              <a:rPr lang="en-US" altLang="zh-TW" dirty="0" smtClean="0"/>
              <a:t>7</a:t>
            </a:r>
            <a:r>
              <a:rPr lang="zh-TW" altLang="en-US" dirty="0" smtClean="0"/>
              <a:t> </a:t>
            </a:r>
            <a:r>
              <a:rPr lang="en-US" altLang="zh-TW" dirty="0" smtClean="0"/>
              <a:t>±</a:t>
            </a:r>
            <a:r>
              <a:rPr lang="zh-TW" altLang="en-US" dirty="0" smtClean="0"/>
              <a:t> </a:t>
            </a:r>
            <a:r>
              <a:rPr lang="en-US" altLang="zh-TW" dirty="0" smtClean="0"/>
              <a:t>2</a:t>
            </a:r>
            <a:r>
              <a:rPr lang="zh-TW" altLang="en-US" dirty="0" smtClean="0"/>
              <a:t>＝</a:t>
            </a:r>
            <a:r>
              <a:rPr lang="en-US" altLang="zh-TW" dirty="0" smtClean="0"/>
              <a:t>5</a:t>
            </a:r>
            <a:r>
              <a:rPr lang="zh-TW" altLang="en-US" dirty="0" smtClean="0"/>
              <a:t>～</a:t>
            </a:r>
            <a:r>
              <a:rPr lang="en-US" altLang="zh-TW" dirty="0" smtClean="0"/>
              <a:t>9</a:t>
            </a:r>
          </a:p>
          <a:p>
            <a:pPr lvl="1">
              <a:lnSpc>
                <a:spcPct val="150000"/>
              </a:lnSpc>
            </a:pPr>
            <a:r>
              <a:rPr lang="zh-TW" altLang="en-US" dirty="0" smtClean="0"/>
              <a:t>每張投影片七行（七個概念）</a:t>
            </a:r>
          </a:p>
          <a:p>
            <a:pPr lvl="1">
              <a:lnSpc>
                <a:spcPct val="150000"/>
              </a:lnSpc>
            </a:pPr>
            <a:r>
              <a:rPr lang="zh-TW" altLang="en-US" dirty="0" smtClean="0"/>
              <a:t>每項標題七個字</a:t>
            </a:r>
          </a:p>
          <a:p>
            <a:pPr lvl="1">
              <a:lnSpc>
                <a:spcPct val="150000"/>
              </a:lnSpc>
            </a:pPr>
            <a:r>
              <a:rPr lang="zh-TW" altLang="en-US" dirty="0" smtClean="0"/>
              <a:t>適當留白</a:t>
            </a:r>
          </a:p>
          <a:p>
            <a:pPr lvl="2">
              <a:lnSpc>
                <a:spcPct val="150000"/>
              </a:lnSpc>
            </a:pPr>
            <a:r>
              <a:rPr lang="zh-TW" altLang="en-US" dirty="0" smtClean="0"/>
              <a:t>增加段落間距</a:t>
            </a:r>
          </a:p>
          <a:p>
            <a:pPr lvl="2">
              <a:lnSpc>
                <a:spcPct val="150000"/>
              </a:lnSpc>
            </a:pPr>
            <a:r>
              <a:rPr lang="en-US" altLang="zh-TW" dirty="0" smtClean="0"/>
              <a:t>Shift + Enter </a:t>
            </a:r>
            <a:r>
              <a:rPr lang="zh-TW" altLang="en-US" dirty="0" smtClean="0"/>
              <a:t>強制換行</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20</a:t>
            </a:fld>
            <a:endParaRPr lang="en-US" altLang="zh-TW" dirty="0"/>
          </a:p>
        </p:txBody>
      </p:sp>
      <p:sp>
        <p:nvSpPr>
          <p:cNvPr id="1044482" name="Rectangle 2"/>
          <p:cNvSpPr>
            <a:spLocks noGrp="1" noChangeArrowheads="1"/>
          </p:cNvSpPr>
          <p:nvPr>
            <p:ph type="title"/>
          </p:nvPr>
        </p:nvSpPr>
        <p:spPr/>
        <p:txBody>
          <a:bodyPr/>
          <a:lstStyle/>
          <a:p>
            <a:r>
              <a:rPr lang="zh-TW" altLang="en-US" smtClean="0"/>
              <a:t>簡報設計原則</a:t>
            </a:r>
            <a:endParaRPr lang="zh-TW" altLang="en-US" dirty="0"/>
          </a:p>
        </p:txBody>
      </p:sp>
    </p:spTree>
    <p:extLst>
      <p:ext uri="{BB962C8B-B14F-4D97-AF65-F5344CB8AC3E}">
        <p14:creationId xmlns:p14="http://schemas.microsoft.com/office/powerpoint/2010/main" val="199322176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6531" name="Rectangle 3"/>
          <p:cNvSpPr>
            <a:spLocks noGrp="1" noChangeArrowheads="1"/>
          </p:cNvSpPr>
          <p:nvPr>
            <p:ph idx="1"/>
          </p:nvPr>
        </p:nvSpPr>
        <p:spPr/>
        <p:txBody>
          <a:bodyPr/>
          <a:lstStyle/>
          <a:p>
            <a:r>
              <a:rPr lang="zh-TW" altLang="en-US" dirty="0" smtClean="0"/>
              <a:t>字型</a:t>
            </a:r>
          </a:p>
          <a:p>
            <a:pPr lvl="1"/>
            <a:r>
              <a:rPr lang="zh-TW" altLang="en-US" dirty="0" smtClean="0"/>
              <a:t>選用清楚易讀的字型</a:t>
            </a:r>
          </a:p>
          <a:p>
            <a:pPr lvl="1"/>
            <a:r>
              <a:rPr lang="zh-TW" altLang="en-US" dirty="0" smtClean="0"/>
              <a:t>中文字型：標楷、細明</a:t>
            </a:r>
          </a:p>
          <a:p>
            <a:pPr lvl="1"/>
            <a:r>
              <a:rPr lang="zh-TW" altLang="en-US" dirty="0" smtClean="0"/>
              <a:t>英文字型：</a:t>
            </a:r>
            <a:r>
              <a:rPr lang="en-US" altLang="zh-TW" dirty="0" smtClean="0">
                <a:latin typeface="+mn-ea"/>
                <a:ea typeface="+mn-ea"/>
              </a:rPr>
              <a:t>San serif type</a:t>
            </a:r>
            <a:r>
              <a:rPr lang="zh-TW" altLang="en-US" dirty="0" smtClean="0"/>
              <a:t>（非</a:t>
            </a:r>
            <a:r>
              <a:rPr lang="zh-TW" altLang="en-US" dirty="0"/>
              <a:t>襯線字體</a:t>
            </a:r>
            <a:r>
              <a:rPr lang="zh-TW" altLang="en-US" dirty="0" smtClean="0"/>
              <a:t>）</a:t>
            </a:r>
          </a:p>
          <a:p>
            <a:pPr lvl="2"/>
            <a:r>
              <a:rPr lang="en-US" altLang="zh-TW" dirty="0" smtClean="0">
                <a:latin typeface="Arial" panose="020B0604020202020204" pitchFamily="34" charset="0"/>
                <a:cs typeface="Arial" panose="020B0604020202020204" pitchFamily="34" charset="0"/>
              </a:rPr>
              <a:t>Arial</a:t>
            </a:r>
            <a:r>
              <a:rPr lang="en-US" altLang="zh-TW" dirty="0" smtClean="0"/>
              <a:t>, </a:t>
            </a:r>
            <a:r>
              <a:rPr lang="en-US" altLang="zh-TW" dirty="0" smtClean="0">
                <a:latin typeface="Verdana" panose="020B0604030504040204" pitchFamily="34" charset="0"/>
                <a:ea typeface="Verdana" panose="020B0604030504040204" pitchFamily="34" charset="0"/>
                <a:cs typeface="Verdana" panose="020B0604030504040204" pitchFamily="34" charset="0"/>
              </a:rPr>
              <a:t>Verdana</a:t>
            </a:r>
            <a:r>
              <a:rPr lang="en-US" altLang="zh-TW" dirty="0" smtClean="0"/>
              <a:t>, </a:t>
            </a:r>
            <a:r>
              <a:rPr lang="en-US" altLang="zh-TW" dirty="0" smtClean="0">
                <a:latin typeface="Tahoma" panose="020B0604030504040204" pitchFamily="34" charset="0"/>
                <a:ea typeface="Tahoma" panose="020B0604030504040204" pitchFamily="34" charset="0"/>
                <a:cs typeface="Tahoma" panose="020B0604030504040204" pitchFamily="34" charset="0"/>
              </a:rPr>
              <a:t>Tahoma</a:t>
            </a:r>
          </a:p>
          <a:p>
            <a:pPr lvl="2"/>
            <a:r>
              <a:rPr lang="en-US" altLang="zh-TW" dirty="0" smtClean="0">
                <a:latin typeface="Times New Roman" panose="02020603050405020304" pitchFamily="18" charset="0"/>
                <a:cs typeface="Times New Roman" panose="02020603050405020304" pitchFamily="18" charset="0"/>
              </a:rPr>
              <a:t>Times New Roman</a:t>
            </a:r>
            <a:r>
              <a:rPr lang="zh-TW" altLang="en-US" dirty="0"/>
              <a:t>（襯線體</a:t>
            </a:r>
            <a:r>
              <a:rPr lang="zh-TW" altLang="en-US" dirty="0" smtClean="0"/>
              <a:t>）</a:t>
            </a:r>
            <a:endParaRPr lang="en-US" altLang="zh-TW" dirty="0" smtClean="0"/>
          </a:p>
          <a:p>
            <a:pPr marL="914400" lvl="2" indent="0">
              <a:buNone/>
            </a:pPr>
            <a:endParaRPr lang="zh-TW" altLang="en-US" dirty="0" smtClean="0"/>
          </a:p>
          <a:p>
            <a:pPr lvl="3"/>
            <a:endParaRPr lang="en-US" altLang="zh-TW" dirty="0">
              <a:latin typeface="Comic Sans MS" panose="030F0702030302020204" pitchFamily="66" charset="0"/>
            </a:endParaRPr>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21</a:t>
            </a:fld>
            <a:endParaRPr lang="en-US" altLang="zh-TW" dirty="0"/>
          </a:p>
        </p:txBody>
      </p:sp>
      <p:sp>
        <p:nvSpPr>
          <p:cNvPr id="1046530" name="Rectangle 2"/>
          <p:cNvSpPr>
            <a:spLocks noGrp="1" noChangeArrowheads="1"/>
          </p:cNvSpPr>
          <p:nvPr>
            <p:ph type="title"/>
          </p:nvPr>
        </p:nvSpPr>
        <p:spPr/>
        <p:txBody>
          <a:bodyPr/>
          <a:lstStyle/>
          <a:p>
            <a:r>
              <a:rPr lang="zh-TW" altLang="en-US" smtClean="0"/>
              <a:t>簡報設計原則</a:t>
            </a:r>
            <a:endParaRPr lang="zh-TW" altLang="en-US" dirty="0"/>
          </a:p>
        </p:txBody>
      </p:sp>
      <p:pic>
        <p:nvPicPr>
          <p:cNvPr id="2" name="圖片 1"/>
          <p:cNvPicPr>
            <a:picLocks noChangeAspect="1"/>
          </p:cNvPicPr>
          <p:nvPr/>
        </p:nvPicPr>
        <p:blipFill>
          <a:blip r:embed="rId3"/>
          <a:stretch>
            <a:fillRect/>
          </a:stretch>
        </p:blipFill>
        <p:spPr>
          <a:xfrm>
            <a:off x="5639841" y="3575704"/>
            <a:ext cx="4861471" cy="2686050"/>
          </a:xfrm>
          <a:prstGeom prst="rect">
            <a:avLst/>
          </a:prstGeom>
        </p:spPr>
      </p:pic>
      <p:sp>
        <p:nvSpPr>
          <p:cNvPr id="4" name="橢圓 3"/>
          <p:cNvSpPr/>
          <p:nvPr/>
        </p:nvSpPr>
        <p:spPr bwMode="auto">
          <a:xfrm>
            <a:off x="7407422" y="5972175"/>
            <a:ext cx="247650" cy="249238"/>
          </a:xfrm>
          <a:prstGeom prst="ellipse">
            <a:avLst/>
          </a:prstGeom>
          <a:no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TW" altLang="en-US" sz="2400" b="0" i="0" u="none" strike="noStrike" cap="none" normalizeH="0" baseline="0" smtClean="0">
              <a:ln>
                <a:noFill/>
              </a:ln>
              <a:solidFill>
                <a:schemeClr val="tx1"/>
              </a:solidFill>
              <a:effectLst/>
              <a:latin typeface="Arial" charset="0"/>
            </a:endParaRPr>
          </a:p>
        </p:txBody>
      </p:sp>
      <p:sp>
        <p:nvSpPr>
          <p:cNvPr id="8" name="橢圓 7"/>
          <p:cNvSpPr/>
          <p:nvPr/>
        </p:nvSpPr>
        <p:spPr bwMode="auto">
          <a:xfrm>
            <a:off x="7816997" y="5962650"/>
            <a:ext cx="247650" cy="249238"/>
          </a:xfrm>
          <a:prstGeom prst="ellipse">
            <a:avLst/>
          </a:prstGeom>
          <a:no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TW" altLang="en-US" sz="2400" b="0" i="0" u="none" strike="noStrike" cap="none" normalizeH="0" baseline="0" smtClean="0">
              <a:ln>
                <a:noFill/>
              </a:ln>
              <a:solidFill>
                <a:schemeClr val="tx1"/>
              </a:solidFill>
              <a:effectLst/>
              <a:latin typeface="Arial" charset="0"/>
            </a:endParaRPr>
          </a:p>
        </p:txBody>
      </p:sp>
      <p:sp>
        <p:nvSpPr>
          <p:cNvPr id="9" name="橢圓 8"/>
          <p:cNvSpPr/>
          <p:nvPr/>
        </p:nvSpPr>
        <p:spPr bwMode="auto">
          <a:xfrm>
            <a:off x="8350397" y="5476875"/>
            <a:ext cx="247650" cy="249238"/>
          </a:xfrm>
          <a:prstGeom prst="ellipse">
            <a:avLst/>
          </a:prstGeom>
          <a:no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TW" altLang="en-US" sz="2400" b="0" i="0" u="none" strike="noStrike" cap="none" normalizeH="0" baseline="0" smtClean="0">
              <a:ln>
                <a:noFill/>
              </a:ln>
              <a:solidFill>
                <a:schemeClr val="tx1"/>
              </a:solidFill>
              <a:effectLst/>
              <a:latin typeface="Arial" charset="0"/>
            </a:endParaRPr>
          </a:p>
        </p:txBody>
      </p:sp>
      <p:sp>
        <p:nvSpPr>
          <p:cNvPr id="10" name="橢圓 9"/>
          <p:cNvSpPr/>
          <p:nvPr/>
        </p:nvSpPr>
        <p:spPr bwMode="auto">
          <a:xfrm>
            <a:off x="8312297" y="5972175"/>
            <a:ext cx="247650" cy="249238"/>
          </a:xfrm>
          <a:prstGeom prst="ellipse">
            <a:avLst/>
          </a:prstGeom>
          <a:no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TW" altLang="en-US" sz="2400" b="0" i="0" u="none" strike="noStrike" cap="none" normalizeH="0" baseline="0" smtClean="0">
              <a:ln>
                <a:noFill/>
              </a:ln>
              <a:solidFill>
                <a:schemeClr val="tx1"/>
              </a:solidFill>
              <a:effectLst/>
              <a:latin typeface="Arial" charset="0"/>
            </a:endParaRPr>
          </a:p>
        </p:txBody>
      </p:sp>
      <p:sp>
        <p:nvSpPr>
          <p:cNvPr id="11" name="橢圓 10"/>
          <p:cNvSpPr/>
          <p:nvPr/>
        </p:nvSpPr>
        <p:spPr bwMode="auto">
          <a:xfrm>
            <a:off x="8893322" y="5457825"/>
            <a:ext cx="247650" cy="249238"/>
          </a:xfrm>
          <a:prstGeom prst="ellipse">
            <a:avLst/>
          </a:prstGeom>
          <a:no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TW" altLang="en-US" sz="2400" b="0" i="0" u="none" strike="noStrike" cap="none" normalizeH="0" baseline="0" smtClean="0">
              <a:ln>
                <a:noFill/>
              </a:ln>
              <a:solidFill>
                <a:schemeClr val="tx1"/>
              </a:solidFill>
              <a:effectLst/>
              <a:latin typeface="Arial" charset="0"/>
            </a:endParaRPr>
          </a:p>
        </p:txBody>
      </p:sp>
      <p:sp>
        <p:nvSpPr>
          <p:cNvPr id="12" name="橢圓 11"/>
          <p:cNvSpPr/>
          <p:nvPr/>
        </p:nvSpPr>
        <p:spPr bwMode="auto">
          <a:xfrm>
            <a:off x="9750572" y="5514975"/>
            <a:ext cx="247650" cy="249238"/>
          </a:xfrm>
          <a:prstGeom prst="ellipse">
            <a:avLst/>
          </a:prstGeom>
          <a:no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TW" altLang="en-US" sz="24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180839450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23" name="Rectangle 3"/>
          <p:cNvSpPr>
            <a:spLocks noGrp="1" noChangeArrowheads="1"/>
          </p:cNvSpPr>
          <p:nvPr>
            <p:ph idx="1"/>
          </p:nvPr>
        </p:nvSpPr>
        <p:spPr/>
        <p:txBody>
          <a:bodyPr/>
          <a:lstStyle/>
          <a:p>
            <a:r>
              <a:rPr lang="zh-TW" altLang="en-US" smtClean="0"/>
              <a:t>字體大小</a:t>
            </a:r>
          </a:p>
          <a:p>
            <a:pPr lvl="1"/>
            <a:r>
              <a:rPr lang="zh-TW" altLang="en-US" smtClean="0"/>
              <a:t>字體要大、行數要少</a:t>
            </a:r>
            <a:br>
              <a:rPr lang="zh-TW" altLang="en-US" smtClean="0"/>
            </a:br>
            <a:r>
              <a:rPr lang="zh-TW" altLang="en-US" smtClean="0"/>
              <a:t>字體大，行數自然少，符合</a:t>
            </a:r>
            <a:r>
              <a:rPr lang="en-US" altLang="zh-TW" smtClean="0"/>
              <a:t>Magic Seven</a:t>
            </a:r>
            <a:r>
              <a:rPr lang="zh-TW" altLang="en-US" smtClean="0"/>
              <a:t>原則！ </a:t>
            </a:r>
          </a:p>
          <a:p>
            <a:pPr lvl="1"/>
            <a:r>
              <a:rPr lang="zh-TW" altLang="en-US" smtClean="0"/>
              <a:t>標題不小於</a:t>
            </a:r>
            <a:r>
              <a:rPr lang="en-US" altLang="zh-TW" smtClean="0"/>
              <a:t>28</a:t>
            </a:r>
            <a:r>
              <a:rPr lang="zh-TW" altLang="en-US" smtClean="0"/>
              <a:t>點</a:t>
            </a:r>
          </a:p>
          <a:p>
            <a:pPr lvl="1"/>
            <a:r>
              <a:rPr lang="zh-TW" altLang="en-US" smtClean="0"/>
              <a:t>項目內容不小於</a:t>
            </a:r>
            <a:r>
              <a:rPr lang="en-US" altLang="zh-TW" smtClean="0"/>
              <a:t>20</a:t>
            </a:r>
            <a:r>
              <a:rPr lang="zh-TW" altLang="en-US" smtClean="0"/>
              <a:t>點</a:t>
            </a:r>
          </a:p>
          <a:p>
            <a:pPr lvl="1"/>
            <a:r>
              <a:rPr lang="zh-TW" altLang="en-US" smtClean="0"/>
              <a:t>標題上下層級間以相差四點為宜</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22</a:t>
            </a:fld>
            <a:endParaRPr lang="en-US" altLang="zh-TW" dirty="0"/>
          </a:p>
        </p:txBody>
      </p:sp>
      <p:sp>
        <p:nvSpPr>
          <p:cNvPr id="1054722" name="Rectangle 2"/>
          <p:cNvSpPr>
            <a:spLocks noGrp="1" noChangeArrowheads="1"/>
          </p:cNvSpPr>
          <p:nvPr>
            <p:ph type="title"/>
          </p:nvPr>
        </p:nvSpPr>
        <p:spPr/>
        <p:txBody>
          <a:bodyPr/>
          <a:lstStyle/>
          <a:p>
            <a:r>
              <a:rPr lang="zh-TW" altLang="en-US" smtClean="0"/>
              <a:t>簡報設計原則</a:t>
            </a:r>
            <a:endParaRPr lang="zh-TW" altLang="en-US" dirty="0"/>
          </a:p>
        </p:txBody>
      </p:sp>
    </p:spTree>
    <p:extLst>
      <p:ext uri="{BB962C8B-B14F-4D97-AF65-F5344CB8AC3E}">
        <p14:creationId xmlns:p14="http://schemas.microsoft.com/office/powerpoint/2010/main" val="270801850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1107" name="Rectangle 3"/>
          <p:cNvSpPr>
            <a:spLocks noGrp="1" noChangeArrowheads="1"/>
          </p:cNvSpPr>
          <p:nvPr>
            <p:ph idx="1"/>
          </p:nvPr>
        </p:nvSpPr>
        <p:spPr/>
        <p:txBody>
          <a:bodyPr/>
          <a:lstStyle/>
          <a:p>
            <a:r>
              <a:rPr lang="zh-TW" altLang="en-US" dirty="0" smtClean="0"/>
              <a:t>善用標題</a:t>
            </a:r>
          </a:p>
          <a:p>
            <a:pPr lvl="1"/>
            <a:r>
              <a:rPr lang="zh-TW" altLang="en-US" dirty="0" smtClean="0"/>
              <a:t>標題是每張投影片的主軸</a:t>
            </a:r>
          </a:p>
          <a:p>
            <a:pPr lvl="1"/>
            <a:r>
              <a:rPr lang="zh-TW" altLang="en-US" dirty="0" smtClean="0"/>
              <a:t>簡潔有力地傳達每張投影片的重點</a:t>
            </a:r>
          </a:p>
          <a:p>
            <a:pPr lvl="1"/>
            <a:r>
              <a:rPr lang="zh-TW" altLang="en-US" dirty="0" smtClean="0"/>
              <a:t>最好以</a:t>
            </a:r>
            <a:r>
              <a:rPr lang="en-US" altLang="zh-TW" dirty="0" smtClean="0"/>
              <a:t>5</a:t>
            </a:r>
            <a:r>
              <a:rPr lang="zh-TW" altLang="en-US" dirty="0" smtClean="0"/>
              <a:t>～</a:t>
            </a:r>
            <a:r>
              <a:rPr lang="en-US" altLang="zh-TW" dirty="0" smtClean="0"/>
              <a:t>9</a:t>
            </a:r>
            <a:r>
              <a:rPr lang="zh-TW" altLang="en-US" dirty="0" smtClean="0"/>
              <a:t>個字說明</a:t>
            </a:r>
          </a:p>
          <a:p>
            <a:pPr lvl="1"/>
            <a:r>
              <a:rPr lang="zh-TW" altLang="en-US" dirty="0" smtClean="0"/>
              <a:t>投影片是大小標題的組合，是概念的串連 </a:t>
            </a:r>
          </a:p>
          <a:p>
            <a:pPr lvl="1"/>
            <a:r>
              <a:rPr lang="zh-TW" altLang="en-US" dirty="0" smtClean="0"/>
              <a:t>每項內容維持在一行，最多不超過兩行</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23</a:t>
            </a:fld>
            <a:endParaRPr lang="en-US" altLang="zh-TW" dirty="0"/>
          </a:p>
        </p:txBody>
      </p:sp>
      <p:sp>
        <p:nvSpPr>
          <p:cNvPr id="1071106" name="Rectangle 2"/>
          <p:cNvSpPr>
            <a:spLocks noGrp="1" noChangeArrowheads="1"/>
          </p:cNvSpPr>
          <p:nvPr>
            <p:ph type="title"/>
          </p:nvPr>
        </p:nvSpPr>
        <p:spPr/>
        <p:txBody>
          <a:bodyPr/>
          <a:lstStyle/>
          <a:p>
            <a:r>
              <a:rPr lang="zh-TW" altLang="en-US" smtClean="0"/>
              <a:t>簡報設計原則</a:t>
            </a:r>
            <a:endParaRPr lang="zh-TW" altLang="en-US" dirty="0"/>
          </a:p>
        </p:txBody>
      </p:sp>
    </p:spTree>
    <p:extLst>
      <p:ext uri="{BB962C8B-B14F-4D97-AF65-F5344CB8AC3E}">
        <p14:creationId xmlns:p14="http://schemas.microsoft.com/office/powerpoint/2010/main" val="11811704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3155" name="Rectangle 3"/>
          <p:cNvSpPr>
            <a:spLocks noGrp="1" noChangeArrowheads="1"/>
          </p:cNvSpPr>
          <p:nvPr>
            <p:ph idx="1"/>
          </p:nvPr>
        </p:nvSpPr>
        <p:spPr/>
        <p:txBody>
          <a:bodyPr/>
          <a:lstStyle/>
          <a:p>
            <a:pPr>
              <a:lnSpc>
                <a:spcPct val="150000"/>
              </a:lnSpc>
            </a:pPr>
            <a:r>
              <a:rPr lang="zh-TW" altLang="en-US" dirty="0" smtClean="0"/>
              <a:t>少用標點符號 </a:t>
            </a:r>
          </a:p>
          <a:p>
            <a:pPr lvl="1">
              <a:lnSpc>
                <a:spcPct val="150000"/>
              </a:lnSpc>
            </a:pPr>
            <a:r>
              <a:rPr lang="zh-TW" altLang="en-US" dirty="0" smtClean="0"/>
              <a:t>投影片是大小標題的組合</a:t>
            </a:r>
          </a:p>
          <a:p>
            <a:pPr lvl="1">
              <a:lnSpc>
                <a:spcPct val="150000"/>
              </a:lnSpc>
            </a:pPr>
            <a:r>
              <a:rPr lang="zh-TW" altLang="en-US" dirty="0" smtClean="0"/>
              <a:t>以項目符號、字型字體等分段組織</a:t>
            </a:r>
          </a:p>
          <a:p>
            <a:pPr lvl="1">
              <a:lnSpc>
                <a:spcPct val="150000"/>
              </a:lnSpc>
            </a:pPr>
            <a:r>
              <a:rPr lang="zh-TW" altLang="en-US" dirty="0" smtClean="0"/>
              <a:t>大標題</a:t>
            </a:r>
            <a:r>
              <a:rPr lang="zh-TW" altLang="en-US" dirty="0" smtClean="0">
                <a:solidFill>
                  <a:srgbClr val="FF0000"/>
                </a:solidFill>
              </a:rPr>
              <a:t>勿用</a:t>
            </a:r>
            <a:r>
              <a:rPr lang="zh-TW" altLang="en-US" dirty="0" smtClean="0"/>
              <a:t>括號</a:t>
            </a:r>
          </a:p>
          <a:p>
            <a:pPr lvl="2">
              <a:lnSpc>
                <a:spcPct val="150000"/>
              </a:lnSpc>
            </a:pPr>
            <a:r>
              <a:rPr lang="zh-TW" altLang="en-US" dirty="0" smtClean="0"/>
              <a:t>標題上若加上括號就好像在大庭廣眾咬耳朵一樣</a:t>
            </a:r>
          </a:p>
          <a:p>
            <a:pPr lvl="2">
              <a:lnSpc>
                <a:spcPct val="150000"/>
              </a:lnSpc>
            </a:pPr>
            <a:r>
              <a:rPr lang="zh-TW" altLang="en-US" dirty="0" smtClean="0"/>
              <a:t>大標題中有加括號的必要，放到次層標題中</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24</a:t>
            </a:fld>
            <a:endParaRPr lang="en-US" altLang="zh-TW" dirty="0"/>
          </a:p>
        </p:txBody>
      </p:sp>
      <p:sp>
        <p:nvSpPr>
          <p:cNvPr id="1073154" name="Rectangle 2"/>
          <p:cNvSpPr>
            <a:spLocks noGrp="1" noChangeArrowheads="1"/>
          </p:cNvSpPr>
          <p:nvPr>
            <p:ph type="title"/>
          </p:nvPr>
        </p:nvSpPr>
        <p:spPr/>
        <p:txBody>
          <a:bodyPr/>
          <a:lstStyle/>
          <a:p>
            <a:r>
              <a:rPr lang="zh-TW" altLang="en-US" smtClean="0"/>
              <a:t>簡報設計原則</a:t>
            </a:r>
            <a:endParaRPr lang="zh-TW" altLang="en-US" dirty="0"/>
          </a:p>
        </p:txBody>
      </p:sp>
    </p:spTree>
    <p:extLst>
      <p:ext uri="{BB962C8B-B14F-4D97-AF65-F5344CB8AC3E}">
        <p14:creationId xmlns:p14="http://schemas.microsoft.com/office/powerpoint/2010/main" val="148094563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7491" name="Rectangle 3"/>
          <p:cNvSpPr>
            <a:spLocks noGrp="1" noChangeArrowheads="1"/>
          </p:cNvSpPr>
          <p:nvPr>
            <p:ph idx="1"/>
          </p:nvPr>
        </p:nvSpPr>
        <p:spPr/>
        <p:txBody>
          <a:bodyPr/>
          <a:lstStyle/>
          <a:p>
            <a:r>
              <a:rPr lang="zh-TW" altLang="en-US" dirty="0" smtClean="0"/>
              <a:t>縮寫的使用 </a:t>
            </a:r>
          </a:p>
          <a:p>
            <a:pPr lvl="1"/>
            <a:r>
              <a:rPr lang="zh-TW" altLang="en-US" dirty="0" smtClean="0"/>
              <a:t>英文縮寫可以讓簡報內容更精簡，更專業</a:t>
            </a:r>
          </a:p>
          <a:p>
            <a:pPr lvl="1"/>
            <a:r>
              <a:rPr lang="zh-TW" altLang="en-US" dirty="0" smtClean="0"/>
              <a:t>縮寫的效果只有對非常熟悉主題的人才有用 </a:t>
            </a:r>
          </a:p>
          <a:p>
            <a:pPr lvl="1"/>
            <a:endParaRPr lang="zh-TW" altLang="en-US" dirty="0" smtClean="0"/>
          </a:p>
          <a:p>
            <a:pPr lvl="1"/>
            <a:r>
              <a:rPr lang="zh-TW" altLang="en-US" dirty="0" smtClean="0"/>
              <a:t>聽眾專業多元時</a:t>
            </a:r>
          </a:p>
          <a:p>
            <a:pPr lvl="2"/>
            <a:r>
              <a:rPr lang="zh-TW" altLang="en-US" dirty="0" smtClean="0"/>
              <a:t>第一次出現時略加解釋</a:t>
            </a:r>
          </a:p>
          <a:p>
            <a:pPr lvl="2"/>
            <a:r>
              <a:rPr lang="zh-TW" altLang="en-US" dirty="0" smtClean="0"/>
              <a:t>在投影片固定地方做名詞解釋</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25</a:t>
            </a:fld>
            <a:endParaRPr lang="en-US" altLang="zh-TW" dirty="0"/>
          </a:p>
        </p:txBody>
      </p:sp>
      <p:sp>
        <p:nvSpPr>
          <p:cNvPr id="1087490" name="Rectangle 2"/>
          <p:cNvSpPr>
            <a:spLocks noGrp="1" noChangeArrowheads="1"/>
          </p:cNvSpPr>
          <p:nvPr>
            <p:ph type="title"/>
          </p:nvPr>
        </p:nvSpPr>
        <p:spPr/>
        <p:txBody>
          <a:bodyPr/>
          <a:lstStyle/>
          <a:p>
            <a:r>
              <a:rPr lang="zh-TW" altLang="en-US" smtClean="0"/>
              <a:t>簡報設計原則</a:t>
            </a:r>
            <a:endParaRPr lang="zh-TW" altLang="en-US" dirty="0"/>
          </a:p>
        </p:txBody>
      </p:sp>
      <p:sp>
        <p:nvSpPr>
          <p:cNvPr id="1087492" name="Text Box 4"/>
          <p:cNvSpPr txBox="1">
            <a:spLocks noChangeArrowheads="1"/>
          </p:cNvSpPr>
          <p:nvPr/>
        </p:nvSpPr>
        <p:spPr bwMode="auto">
          <a:xfrm>
            <a:off x="1143001" y="4895850"/>
            <a:ext cx="7129463" cy="78898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eaLnBrk="0" hangingPunct="0">
              <a:spcBef>
                <a:spcPct val="50000"/>
              </a:spcBef>
            </a:pPr>
            <a:r>
              <a:rPr lang="en-US" altLang="zh-TW" b="1" dirty="0">
                <a:latin typeface="Verdana" panose="020B0604030504040204" pitchFamily="34" charset="0"/>
              </a:rPr>
              <a:t>COD</a:t>
            </a:r>
            <a:r>
              <a:rPr lang="zh-TW" altLang="en-US" b="1" dirty="0">
                <a:latin typeface="Verdana" panose="020B0604030504040204" pitchFamily="34" charset="0"/>
              </a:rPr>
              <a:t>（</a:t>
            </a:r>
            <a:r>
              <a:rPr lang="en-US" altLang="zh-TW" b="1" dirty="0">
                <a:latin typeface="Verdana" panose="020B0604030504040204" pitchFamily="34" charset="0"/>
              </a:rPr>
              <a:t>cause of death)</a:t>
            </a:r>
            <a:r>
              <a:rPr lang="zh-TW" altLang="en-US" b="1" dirty="0">
                <a:latin typeface="Verdana" panose="020B0604030504040204" pitchFamily="34" charset="0"/>
              </a:rPr>
              <a:t>：死亡原因</a:t>
            </a:r>
          </a:p>
          <a:p>
            <a:pPr algn="l" eaLnBrk="0" hangingPunct="0">
              <a:spcBef>
                <a:spcPct val="50000"/>
              </a:spcBef>
            </a:pPr>
            <a:r>
              <a:rPr lang="en-US" altLang="zh-TW" b="1" dirty="0">
                <a:latin typeface="Verdana" panose="020B0604030504040204" pitchFamily="34" charset="0"/>
              </a:rPr>
              <a:t>MOD</a:t>
            </a:r>
            <a:r>
              <a:rPr lang="zh-TW" altLang="en-US" b="1" dirty="0">
                <a:latin typeface="Verdana" panose="020B0604030504040204" pitchFamily="34" charset="0"/>
              </a:rPr>
              <a:t>（</a:t>
            </a:r>
            <a:r>
              <a:rPr lang="en-US" altLang="zh-TW" b="1" dirty="0">
                <a:latin typeface="Verdana" panose="020B0604030504040204" pitchFamily="34" charset="0"/>
              </a:rPr>
              <a:t>manner of death)</a:t>
            </a:r>
            <a:r>
              <a:rPr lang="zh-TW" altLang="en-US" b="1" dirty="0">
                <a:latin typeface="Verdana" panose="020B0604030504040204" pitchFamily="34" charset="0"/>
              </a:rPr>
              <a:t>：死亡方式</a:t>
            </a:r>
            <a:r>
              <a:rPr lang="zh-TW" altLang="en-US" dirty="0">
                <a:latin typeface="Verdana" panose="020B0604030504040204" pitchFamily="34" charset="0"/>
              </a:rPr>
              <a:t> </a:t>
            </a:r>
          </a:p>
        </p:txBody>
      </p:sp>
    </p:spTree>
    <p:extLst>
      <p:ext uri="{BB962C8B-B14F-4D97-AF65-F5344CB8AC3E}">
        <p14:creationId xmlns:p14="http://schemas.microsoft.com/office/powerpoint/2010/main" val="304906228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87492"/>
                                        </p:tgtEl>
                                        <p:attrNameLst>
                                          <p:attrName>style.visibility</p:attrName>
                                        </p:attrNameLst>
                                      </p:cBhvr>
                                      <p:to>
                                        <p:strVal val="visible"/>
                                      </p:to>
                                    </p:set>
                                    <p:animEffect transition="in" filter="fade">
                                      <p:cBhvr>
                                        <p:cTn id="7" dur="2000"/>
                                        <p:tgtEl>
                                          <p:spTgt spid="10874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749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9539" name="Rectangle 3"/>
          <p:cNvSpPr>
            <a:spLocks noGrp="1" noChangeArrowheads="1"/>
          </p:cNvSpPr>
          <p:nvPr>
            <p:ph idx="1"/>
          </p:nvPr>
        </p:nvSpPr>
        <p:spPr/>
        <p:txBody>
          <a:bodyPr/>
          <a:lstStyle/>
          <a:p>
            <a:r>
              <a:rPr lang="zh-TW" altLang="en-US" smtClean="0"/>
              <a:t>數字的使用 </a:t>
            </a:r>
          </a:p>
          <a:p>
            <a:pPr lvl="1"/>
            <a:r>
              <a:rPr lang="zh-TW" altLang="en-US" smtClean="0"/>
              <a:t>數字會說話</a:t>
            </a:r>
          </a:p>
          <a:p>
            <a:pPr lvl="1"/>
            <a:r>
              <a:rPr lang="zh-TW" altLang="en-US" smtClean="0"/>
              <a:t>善用數字來支持我們的觀點或論證 </a:t>
            </a:r>
          </a:p>
          <a:p>
            <a:pPr lvl="1"/>
            <a:endParaRPr lang="zh-TW" altLang="en-US" smtClean="0"/>
          </a:p>
          <a:p>
            <a:pPr lvl="1"/>
            <a:r>
              <a:rPr lang="zh-TW" altLang="en-US" smtClean="0"/>
              <a:t>投影片中宜以精確數字呈現</a:t>
            </a:r>
          </a:p>
          <a:p>
            <a:pPr lvl="1"/>
            <a:r>
              <a:rPr lang="zh-TW" altLang="en-US" smtClean="0"/>
              <a:t>口述時，宜使用近似值，因為近似值容易記憶容易聯想 </a:t>
            </a:r>
            <a:endParaRPr lang="zh-TW" altLang="en-US"/>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26</a:t>
            </a:fld>
            <a:endParaRPr lang="en-US" altLang="zh-TW" dirty="0"/>
          </a:p>
        </p:txBody>
      </p:sp>
      <p:sp>
        <p:nvSpPr>
          <p:cNvPr id="1089538" name="Rectangle 2"/>
          <p:cNvSpPr>
            <a:spLocks noGrp="1" noChangeArrowheads="1"/>
          </p:cNvSpPr>
          <p:nvPr>
            <p:ph type="title"/>
          </p:nvPr>
        </p:nvSpPr>
        <p:spPr/>
        <p:txBody>
          <a:bodyPr/>
          <a:lstStyle/>
          <a:p>
            <a:r>
              <a:rPr lang="zh-TW" altLang="en-US" dirty="0" smtClean="0"/>
              <a:t>簡報設計原則</a:t>
            </a:r>
            <a:endParaRPr lang="zh-TW" altLang="en-US" dirty="0"/>
          </a:p>
        </p:txBody>
      </p:sp>
    </p:spTree>
    <p:extLst>
      <p:ext uri="{BB962C8B-B14F-4D97-AF65-F5344CB8AC3E}">
        <p14:creationId xmlns:p14="http://schemas.microsoft.com/office/powerpoint/2010/main" val="2247597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0867" name="Rectangle 3"/>
          <p:cNvSpPr>
            <a:spLocks noGrp="1" noChangeArrowheads="1"/>
          </p:cNvSpPr>
          <p:nvPr>
            <p:ph idx="1"/>
          </p:nvPr>
        </p:nvSpPr>
        <p:spPr/>
        <p:txBody>
          <a:bodyPr/>
          <a:lstStyle/>
          <a:p>
            <a:r>
              <a:rPr lang="zh-TW" altLang="en-US" dirty="0" smtClean="0"/>
              <a:t>淺色背景  深色字</a:t>
            </a:r>
          </a:p>
          <a:p>
            <a:pPr lvl="1"/>
            <a:r>
              <a:rPr lang="zh-TW" altLang="en-US" dirty="0" smtClean="0"/>
              <a:t>背景：白色或淺色</a:t>
            </a:r>
          </a:p>
          <a:p>
            <a:r>
              <a:rPr lang="zh-TW" altLang="en-US" dirty="0" smtClean="0"/>
              <a:t>深色背景  淺色字</a:t>
            </a:r>
          </a:p>
          <a:p>
            <a:pPr lvl="1"/>
            <a:r>
              <a:rPr lang="zh-TW" altLang="en-US" dirty="0" smtClean="0">
                <a:solidFill>
                  <a:srgbClr val="FF0000"/>
                </a:solidFill>
              </a:rPr>
              <a:t>紅色</a:t>
            </a:r>
            <a:r>
              <a:rPr lang="zh-TW" altLang="en-US" dirty="0" smtClean="0"/>
              <a:t>和</a:t>
            </a:r>
            <a:r>
              <a:rPr lang="zh-TW" altLang="en-US" dirty="0" smtClean="0">
                <a:solidFill>
                  <a:srgbClr val="FFC000"/>
                </a:solidFill>
              </a:rPr>
              <a:t>橘色</a:t>
            </a:r>
            <a:r>
              <a:rPr lang="zh-TW" altLang="en-US" dirty="0" smtClean="0"/>
              <a:t>不適合久看</a:t>
            </a:r>
          </a:p>
          <a:p>
            <a:pPr lvl="1"/>
            <a:r>
              <a:rPr lang="zh-TW" altLang="en-US" dirty="0" smtClean="0">
                <a:solidFill>
                  <a:srgbClr val="00B050"/>
                </a:solidFill>
              </a:rPr>
              <a:t>綠</a:t>
            </a:r>
            <a:r>
              <a:rPr lang="zh-TW" altLang="en-US" dirty="0" smtClean="0"/>
              <a:t>、</a:t>
            </a:r>
            <a:r>
              <a:rPr lang="zh-TW" altLang="en-US" dirty="0" smtClean="0">
                <a:solidFill>
                  <a:srgbClr val="C00000"/>
                </a:solidFill>
              </a:rPr>
              <a:t>棕</a:t>
            </a:r>
            <a:r>
              <a:rPr lang="zh-TW" altLang="en-US" dirty="0" smtClean="0"/>
              <a:t>難捉住觀眾注意力</a:t>
            </a:r>
          </a:p>
          <a:p>
            <a:pPr lvl="1"/>
            <a:r>
              <a:rPr lang="zh-TW" altLang="en-US" dirty="0" smtClean="0"/>
              <a:t>黑底白字不適合遠距離觀看</a:t>
            </a:r>
          </a:p>
          <a:p>
            <a:pPr lvl="2"/>
            <a:r>
              <a:rPr lang="en-US" altLang="zh-TW" dirty="0" smtClean="0"/>
              <a:t>20</a:t>
            </a:r>
            <a:r>
              <a:rPr lang="zh-TW" altLang="en-US" dirty="0" smtClean="0"/>
              <a:t>呎遠</a:t>
            </a:r>
          </a:p>
          <a:p>
            <a:r>
              <a:rPr lang="zh-TW" altLang="en-US" dirty="0" smtClean="0"/>
              <a:t>從電腦螢幕到投影</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27</a:t>
            </a:fld>
            <a:endParaRPr lang="en-US" altLang="zh-TW" dirty="0"/>
          </a:p>
        </p:txBody>
      </p:sp>
      <p:sp>
        <p:nvSpPr>
          <p:cNvPr id="1060866" name="Rectangle 2"/>
          <p:cNvSpPr>
            <a:spLocks noGrp="1" noChangeArrowheads="1"/>
          </p:cNvSpPr>
          <p:nvPr>
            <p:ph type="title"/>
          </p:nvPr>
        </p:nvSpPr>
        <p:spPr/>
        <p:txBody>
          <a:bodyPr/>
          <a:lstStyle/>
          <a:p>
            <a:r>
              <a:rPr lang="zh-TW" altLang="en-US" dirty="0" smtClean="0"/>
              <a:t>色彩</a:t>
            </a:r>
            <a:endParaRPr lang="zh-TW" altLang="en-US" dirty="0"/>
          </a:p>
        </p:txBody>
      </p:sp>
    </p:spTree>
    <p:extLst>
      <p:ext uri="{BB962C8B-B14F-4D97-AF65-F5344CB8AC3E}">
        <p14:creationId xmlns:p14="http://schemas.microsoft.com/office/powerpoint/2010/main" val="6602880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p:txBody>
          <a:bodyPr/>
          <a:lstStyle/>
          <a:p>
            <a:r>
              <a:rPr lang="zh-TW" altLang="en-US" dirty="0" smtClean="0">
                <a:solidFill>
                  <a:schemeClr val="bg1">
                    <a:lumMod val="50000"/>
                  </a:schemeClr>
                </a:solidFill>
              </a:rPr>
              <a:t>準備</a:t>
            </a:r>
            <a:endParaRPr lang="en-US" altLang="zh-TW" dirty="0" smtClean="0">
              <a:solidFill>
                <a:schemeClr val="bg1">
                  <a:lumMod val="50000"/>
                </a:schemeClr>
              </a:solidFill>
            </a:endParaRPr>
          </a:p>
          <a:p>
            <a:pPr lvl="1"/>
            <a:r>
              <a:rPr lang="zh-TW" altLang="en-US" dirty="0" smtClean="0">
                <a:solidFill>
                  <a:schemeClr val="bg1">
                    <a:lumMod val="50000"/>
                  </a:schemeClr>
                </a:solidFill>
              </a:rPr>
              <a:t>簡報目的</a:t>
            </a:r>
            <a:endParaRPr lang="en-US" altLang="zh-TW" dirty="0" smtClean="0">
              <a:solidFill>
                <a:schemeClr val="bg1">
                  <a:lumMod val="50000"/>
                </a:schemeClr>
              </a:solidFill>
            </a:endParaRPr>
          </a:p>
          <a:p>
            <a:pPr lvl="1"/>
            <a:r>
              <a:rPr lang="zh-TW" altLang="en-US" dirty="0" smtClean="0">
                <a:solidFill>
                  <a:schemeClr val="bg2"/>
                </a:solidFill>
              </a:rPr>
              <a:t>認識聽眾</a:t>
            </a:r>
            <a:endParaRPr lang="en-US" altLang="zh-TW" dirty="0" smtClean="0">
              <a:solidFill>
                <a:schemeClr val="bg2"/>
              </a:solidFill>
            </a:endParaRPr>
          </a:p>
          <a:p>
            <a:pPr lvl="1"/>
            <a:r>
              <a:rPr lang="zh-TW" altLang="en-US" dirty="0" smtClean="0">
                <a:solidFill>
                  <a:schemeClr val="bg2"/>
                </a:solidFill>
              </a:rPr>
              <a:t>簡報時間</a:t>
            </a:r>
            <a:endParaRPr lang="en-US" altLang="zh-TW" dirty="0" smtClean="0">
              <a:solidFill>
                <a:schemeClr val="bg2"/>
              </a:solidFill>
            </a:endParaRPr>
          </a:p>
          <a:p>
            <a:r>
              <a:rPr lang="zh-TW" altLang="en-US" dirty="0" smtClean="0"/>
              <a:t>建構</a:t>
            </a:r>
            <a:endParaRPr lang="en-US" altLang="zh-TW" dirty="0" smtClean="0"/>
          </a:p>
          <a:p>
            <a:pPr lvl="1"/>
            <a:r>
              <a:rPr lang="zh-TW" altLang="en-US" dirty="0">
                <a:solidFill>
                  <a:schemeClr val="bg2"/>
                </a:solidFill>
              </a:rPr>
              <a:t>組織內容</a:t>
            </a:r>
            <a:endParaRPr lang="en-US" altLang="zh-TW" dirty="0">
              <a:solidFill>
                <a:schemeClr val="bg2"/>
              </a:solidFill>
            </a:endParaRPr>
          </a:p>
          <a:p>
            <a:pPr lvl="1"/>
            <a:r>
              <a:rPr lang="zh-TW" altLang="en-US" dirty="0" smtClean="0">
                <a:solidFill>
                  <a:schemeClr val="bg2"/>
                </a:solidFill>
              </a:rPr>
              <a:t>設計投影片</a:t>
            </a:r>
            <a:endParaRPr lang="en-US" altLang="zh-TW" dirty="0" smtClean="0">
              <a:solidFill>
                <a:schemeClr val="bg2"/>
              </a:solidFill>
            </a:endParaRPr>
          </a:p>
          <a:p>
            <a:pPr lvl="1"/>
            <a:r>
              <a:rPr lang="zh-TW" altLang="en-US" dirty="0"/>
              <a:t>文圖設計原則</a:t>
            </a:r>
            <a:endParaRPr lang="en-US" altLang="zh-TW" dirty="0"/>
          </a:p>
          <a:p>
            <a:r>
              <a:rPr lang="zh-TW" altLang="en-US" dirty="0" smtClean="0">
                <a:solidFill>
                  <a:schemeClr val="bg2"/>
                </a:solidFill>
              </a:rPr>
              <a:t>表達</a:t>
            </a:r>
            <a:endParaRPr lang="en-US" altLang="zh-TW" dirty="0" smtClean="0">
              <a:solidFill>
                <a:schemeClr val="bg2"/>
              </a:solidFill>
            </a:endParaRPr>
          </a:p>
          <a:p>
            <a:pPr lvl="1"/>
            <a:r>
              <a:rPr lang="zh-TW" altLang="en-US" dirty="0" smtClean="0">
                <a:solidFill>
                  <a:schemeClr val="bg2"/>
                </a:solidFill>
              </a:rPr>
              <a:t>彩排演練</a:t>
            </a:r>
            <a:endParaRPr lang="en-US" altLang="zh-TW" dirty="0" smtClean="0">
              <a:solidFill>
                <a:schemeClr val="bg2"/>
              </a:solidFill>
            </a:endParaRPr>
          </a:p>
          <a:p>
            <a:pPr lvl="1"/>
            <a:r>
              <a:rPr lang="zh-TW" altLang="en-US" dirty="0" smtClean="0">
                <a:solidFill>
                  <a:schemeClr val="bg2"/>
                </a:solidFill>
              </a:rPr>
              <a:t>精彩開講</a:t>
            </a:r>
            <a:endParaRPr lang="en-US" altLang="zh-TW" dirty="0" smtClean="0">
              <a:solidFill>
                <a:schemeClr val="bg2"/>
              </a:solidFill>
            </a:endParaRPr>
          </a:p>
        </p:txBody>
      </p:sp>
      <p:sp>
        <p:nvSpPr>
          <p:cNvPr id="7" name="投影片編號版面配置區 6"/>
          <p:cNvSpPr>
            <a:spLocks noGrp="1"/>
          </p:cNvSpPr>
          <p:nvPr>
            <p:ph type="sldNum" sz="quarter" idx="11"/>
          </p:nvPr>
        </p:nvSpPr>
        <p:spPr/>
        <p:txBody>
          <a:bodyPr/>
          <a:lstStyle/>
          <a:p>
            <a:fld id="{66EC4D88-1D95-4BE6-AC69-BAE17B25DD9F}" type="slidenum">
              <a:rPr lang="en-US" altLang="zh-TW" smtClean="0"/>
              <a:pPr/>
              <a:t>28</a:t>
            </a:fld>
            <a:endParaRPr lang="en-US" altLang="zh-TW" dirty="0"/>
          </a:p>
        </p:txBody>
      </p:sp>
      <p:sp>
        <p:nvSpPr>
          <p:cNvPr id="4" name="標題 3"/>
          <p:cNvSpPr>
            <a:spLocks noGrp="1"/>
          </p:cNvSpPr>
          <p:nvPr>
            <p:ph type="title"/>
          </p:nvPr>
        </p:nvSpPr>
        <p:spPr/>
        <p:txBody>
          <a:bodyPr/>
          <a:lstStyle/>
          <a:p>
            <a:r>
              <a:rPr lang="en-US" altLang="zh-TW" smtClean="0"/>
              <a:t>Outline</a:t>
            </a:r>
            <a:endParaRPr lang="zh-TW" altLang="en-US" dirty="0"/>
          </a:p>
        </p:txBody>
      </p:sp>
    </p:spTree>
    <p:extLst>
      <p:ext uri="{BB962C8B-B14F-4D97-AF65-F5344CB8AC3E}">
        <p14:creationId xmlns:p14="http://schemas.microsoft.com/office/powerpoint/2010/main" val="34614144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7" name="Rectangle 3"/>
          <p:cNvSpPr>
            <a:spLocks noGrp="1" noChangeArrowheads="1"/>
          </p:cNvSpPr>
          <p:nvPr>
            <p:ph idx="1"/>
          </p:nvPr>
        </p:nvSpPr>
        <p:spPr/>
        <p:txBody>
          <a:bodyPr/>
          <a:lstStyle/>
          <a:p>
            <a:r>
              <a:rPr lang="zh-TW" altLang="en-US" dirty="0" smtClean="0"/>
              <a:t>以標題型式條列重點</a:t>
            </a:r>
          </a:p>
          <a:p>
            <a:pPr lvl="1"/>
            <a:r>
              <a:rPr lang="zh-TW" altLang="en-US" dirty="0" smtClean="0"/>
              <a:t>學習報章雜誌之標題</a:t>
            </a:r>
          </a:p>
          <a:p>
            <a:pPr lvl="1"/>
            <a:r>
              <a:rPr lang="zh-TW" altLang="en-US" dirty="0" smtClean="0"/>
              <a:t>不用完整句子</a:t>
            </a:r>
          </a:p>
          <a:p>
            <a:pPr lvl="1"/>
            <a:r>
              <a:rPr lang="zh-TW" altLang="en-US" dirty="0" smtClean="0"/>
              <a:t>省略贅字與標點符號</a:t>
            </a:r>
          </a:p>
          <a:p>
            <a:r>
              <a:rPr lang="zh-TW" altLang="en-US" dirty="0" smtClean="0"/>
              <a:t>強調核心概念</a:t>
            </a:r>
          </a:p>
          <a:p>
            <a:pPr lvl="1"/>
            <a:r>
              <a:rPr lang="zh-TW" altLang="en-US" dirty="0" smtClean="0"/>
              <a:t>變色</a:t>
            </a:r>
          </a:p>
          <a:p>
            <a:pPr lvl="1"/>
            <a:r>
              <a:rPr lang="zh-TW" altLang="en-US" dirty="0" smtClean="0"/>
              <a:t>放大字體</a:t>
            </a:r>
          </a:p>
          <a:p>
            <a:r>
              <a:rPr lang="zh-TW" altLang="en-US" dirty="0" smtClean="0"/>
              <a:t>完整概念不斷行</a:t>
            </a:r>
          </a:p>
          <a:p>
            <a:pPr lvl="1"/>
            <a:r>
              <a:rPr lang="zh-TW" altLang="en-US" dirty="0" smtClean="0"/>
              <a:t>強制換行</a:t>
            </a:r>
            <a:br>
              <a:rPr lang="zh-TW" altLang="en-US" dirty="0" smtClean="0"/>
            </a:br>
            <a:r>
              <a:rPr lang="en-US" altLang="zh-TW" dirty="0" smtClean="0"/>
              <a:t>Shift + Enter</a:t>
            </a:r>
            <a:endParaRPr lang="en-US" altLang="zh-TW"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29</a:t>
            </a:fld>
            <a:endParaRPr lang="en-US" altLang="zh-TW" dirty="0"/>
          </a:p>
        </p:txBody>
      </p:sp>
      <p:sp>
        <p:nvSpPr>
          <p:cNvPr id="1096706" name="Rectangle 2"/>
          <p:cNvSpPr>
            <a:spLocks noGrp="1" noChangeArrowheads="1"/>
          </p:cNvSpPr>
          <p:nvPr>
            <p:ph type="title"/>
          </p:nvPr>
        </p:nvSpPr>
        <p:spPr/>
        <p:txBody>
          <a:bodyPr/>
          <a:lstStyle/>
          <a:p>
            <a:r>
              <a:rPr lang="zh-TW" altLang="en-US" smtClean="0"/>
              <a:t>讓文字說話</a:t>
            </a:r>
            <a:endParaRPr lang="zh-TW" altLang="en-US"/>
          </a:p>
        </p:txBody>
      </p:sp>
      <p:sp>
        <p:nvSpPr>
          <p:cNvPr id="1096708" name="AutoShape 4"/>
          <p:cNvSpPr>
            <a:spLocks noChangeArrowheads="1"/>
          </p:cNvSpPr>
          <p:nvPr/>
        </p:nvSpPr>
        <p:spPr bwMode="auto">
          <a:xfrm>
            <a:off x="6672263" y="2060575"/>
            <a:ext cx="3600450" cy="2592388"/>
          </a:xfrm>
          <a:prstGeom prst="roundRect">
            <a:avLst>
              <a:gd name="adj" fmla="val 16667"/>
            </a:avLst>
          </a:prstGeom>
          <a:solidFill>
            <a:srgbClr val="99FF33"/>
          </a:solidFill>
          <a:ln w="38100" algn="ctr">
            <a:solidFill>
              <a:schemeClr val="folHlink"/>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algn="l">
              <a:defRPr kumimoji="1">
                <a:solidFill>
                  <a:schemeClr val="tx1"/>
                </a:solidFill>
                <a:latin typeface="Arial" panose="020B0604020202020204" pitchFamily="34" charset="0"/>
                <a:ea typeface="新細明體" panose="02020500000000000000" pitchFamily="18" charset="-120"/>
              </a:defRPr>
            </a:lvl1pPr>
            <a:lvl2pPr marL="800100" indent="-342900" algn="l">
              <a:defRPr kumimoji="1">
                <a:solidFill>
                  <a:schemeClr val="tx1"/>
                </a:solidFill>
                <a:latin typeface="Arial" panose="020B0604020202020204" pitchFamily="34" charset="0"/>
                <a:ea typeface="新細明體" panose="02020500000000000000" pitchFamily="18" charset="-120"/>
              </a:defRPr>
            </a:lvl2pPr>
            <a:lvl3pPr marL="1257300" indent="-342900" algn="l">
              <a:defRPr kumimoji="1">
                <a:solidFill>
                  <a:schemeClr val="tx1"/>
                </a:solidFill>
                <a:latin typeface="Arial" panose="020B0604020202020204" pitchFamily="34" charset="0"/>
                <a:ea typeface="新細明體" panose="02020500000000000000" pitchFamily="18" charset="-120"/>
              </a:defRPr>
            </a:lvl3pPr>
            <a:lvl4pPr marL="1714500" indent="-342900" algn="l">
              <a:defRPr kumimoji="1">
                <a:solidFill>
                  <a:schemeClr val="tx1"/>
                </a:solidFill>
                <a:latin typeface="Arial" panose="020B0604020202020204" pitchFamily="34" charset="0"/>
                <a:ea typeface="新細明體" panose="02020500000000000000" pitchFamily="18" charset="-120"/>
              </a:defRPr>
            </a:lvl4pPr>
            <a:lvl5pPr marL="2171700" indent="-342900" algn="l">
              <a:defRPr kumimoji="1">
                <a:solidFill>
                  <a:schemeClr val="tx1"/>
                </a:solidFill>
                <a:latin typeface="Arial" panose="020B0604020202020204" pitchFamily="34" charset="0"/>
                <a:ea typeface="新細明體" panose="02020500000000000000" pitchFamily="18" charset="-120"/>
              </a:defRPr>
            </a:lvl5pPr>
            <a:lvl6pPr marL="2628900" indent="-342900" fontAlgn="base">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3086100" indent="-342900" fontAlgn="base">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543300" indent="-342900" fontAlgn="base">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4000500" indent="-342900" fontAlgn="base">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pPr>
              <a:lnSpc>
                <a:spcPct val="120000"/>
              </a:lnSpc>
              <a:buFontTx/>
              <a:buAutoNum type="arabicPeriod"/>
            </a:pPr>
            <a:r>
              <a:rPr kumimoji="0" lang="zh-TW" altLang="en-US" sz="2800" b="1" dirty="0">
                <a:latin typeface="標楷體" panose="03000509000000000000" pitchFamily="65" charset="-120"/>
                <a:ea typeface="標楷體" panose="03000509000000000000" pitchFamily="65" charset="-120"/>
              </a:rPr>
              <a:t>字數少</a:t>
            </a:r>
            <a:r>
              <a:rPr kumimoji="0" lang="zh-TW" altLang="en-US" sz="2800" b="1" dirty="0">
                <a:latin typeface="標楷體" panose="03000509000000000000" pitchFamily="65" charset="-120"/>
                <a:ea typeface="標楷體" panose="03000509000000000000" pitchFamily="65" charset="-120"/>
                <a:sym typeface="Wingdings" panose="05000000000000000000" pitchFamily="2" charset="2"/>
              </a:rPr>
              <a:t>字體大</a:t>
            </a:r>
          </a:p>
          <a:p>
            <a:pPr>
              <a:lnSpc>
                <a:spcPct val="120000"/>
              </a:lnSpc>
              <a:buFontTx/>
              <a:buAutoNum type="arabicPeriod"/>
            </a:pPr>
            <a:r>
              <a:rPr kumimoji="0" lang="zh-TW" altLang="en-US" sz="2800" b="1" dirty="0">
                <a:latin typeface="標楷體" panose="03000509000000000000" pitchFamily="65" charset="-120"/>
                <a:ea typeface="標楷體" panose="03000509000000000000" pitchFamily="65" charset="-120"/>
                <a:sym typeface="Wingdings" panose="05000000000000000000" pitchFamily="2" charset="2"/>
              </a:rPr>
              <a:t>字體大易解易讀</a:t>
            </a:r>
          </a:p>
          <a:p>
            <a:pPr>
              <a:lnSpc>
                <a:spcPct val="120000"/>
              </a:lnSpc>
              <a:buFontTx/>
              <a:buAutoNum type="arabicPeriod"/>
            </a:pPr>
            <a:r>
              <a:rPr kumimoji="0" lang="zh-TW" altLang="en-US" sz="2800" b="1" dirty="0">
                <a:latin typeface="標楷體" panose="03000509000000000000" pitchFamily="65" charset="-120"/>
                <a:ea typeface="標楷體" panose="03000509000000000000" pitchFamily="65" charset="-120"/>
                <a:sym typeface="Wingdings" panose="05000000000000000000" pitchFamily="2" charset="2"/>
              </a:rPr>
              <a:t>只能講不能唸</a:t>
            </a:r>
          </a:p>
          <a:p>
            <a:pPr>
              <a:lnSpc>
                <a:spcPct val="120000"/>
              </a:lnSpc>
              <a:buFontTx/>
              <a:buAutoNum type="arabicPeriod"/>
            </a:pPr>
            <a:r>
              <a:rPr kumimoji="0" lang="zh-TW" altLang="en-US" sz="2800" b="1" dirty="0">
                <a:latin typeface="標楷體" panose="03000509000000000000" pitchFamily="65" charset="-120"/>
                <a:ea typeface="標楷體" panose="03000509000000000000" pitchFamily="65" charset="-120"/>
                <a:sym typeface="Wingdings" panose="05000000000000000000" pitchFamily="2" charset="2"/>
              </a:rPr>
              <a:t>說故事</a:t>
            </a:r>
          </a:p>
        </p:txBody>
      </p:sp>
    </p:spTree>
    <p:extLst>
      <p:ext uri="{BB962C8B-B14F-4D97-AF65-F5344CB8AC3E}">
        <p14:creationId xmlns:p14="http://schemas.microsoft.com/office/powerpoint/2010/main" val="19378195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9670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58" presetClass="entr" presetSubtype="0" accel="100000" fill="hold" nodeType="clickEffect">
                                  <p:stCondLst>
                                    <p:cond delay="0"/>
                                  </p:stCondLst>
                                  <p:childTnLst>
                                    <p:set>
                                      <p:cBhvr>
                                        <p:cTn id="10" dur="1" fill="hold">
                                          <p:stCondLst>
                                            <p:cond delay="0"/>
                                          </p:stCondLst>
                                        </p:cTn>
                                        <p:tgtEl>
                                          <p:spTgt spid="1096707">
                                            <p:txEl>
                                              <p:pRg st="4" end="4"/>
                                            </p:txEl>
                                          </p:spTgt>
                                        </p:tgtEl>
                                        <p:attrNameLst>
                                          <p:attrName>style.visibility</p:attrName>
                                        </p:attrNameLst>
                                      </p:cBhvr>
                                      <p:to>
                                        <p:strVal val="visible"/>
                                      </p:to>
                                    </p:set>
                                    <p:anim calcmode="lin" valueType="num">
                                      <p:cBhvr>
                                        <p:cTn id="11" dur="500" fill="hold"/>
                                        <p:tgtEl>
                                          <p:spTgt spid="1096707">
                                            <p:txEl>
                                              <p:pRg st="4" end="4"/>
                                            </p:txEl>
                                          </p:spTgt>
                                        </p:tgtEl>
                                        <p:attrNameLst>
                                          <p:attrName>ppt_w</p:attrName>
                                        </p:attrNameLst>
                                      </p:cBhvr>
                                      <p:tavLst>
                                        <p:tav tm="0">
                                          <p:val>
                                            <p:strVal val="#ppt_w*2.5"/>
                                          </p:val>
                                        </p:tav>
                                        <p:tav tm="100000">
                                          <p:val>
                                            <p:strVal val="#ppt_w"/>
                                          </p:val>
                                        </p:tav>
                                      </p:tavLst>
                                    </p:anim>
                                    <p:anim calcmode="lin" valueType="num">
                                      <p:cBhvr>
                                        <p:cTn id="12" dur="500" fill="hold"/>
                                        <p:tgtEl>
                                          <p:spTgt spid="1096707">
                                            <p:txEl>
                                              <p:pRg st="4" end="4"/>
                                            </p:txEl>
                                          </p:spTgt>
                                        </p:tgtEl>
                                        <p:attrNameLst>
                                          <p:attrName>ppt_h</p:attrName>
                                        </p:attrNameLst>
                                      </p:cBhvr>
                                      <p:tavLst>
                                        <p:tav tm="0">
                                          <p:val>
                                            <p:strVal val="#ppt_h*0.01"/>
                                          </p:val>
                                        </p:tav>
                                        <p:tav tm="100000">
                                          <p:val>
                                            <p:strVal val="#ppt_h"/>
                                          </p:val>
                                        </p:tav>
                                      </p:tavLst>
                                    </p:anim>
                                    <p:anim calcmode="lin" valueType="num">
                                      <p:cBhvr>
                                        <p:cTn id="13" dur="500" fill="hold"/>
                                        <p:tgtEl>
                                          <p:spTgt spid="1096707">
                                            <p:txEl>
                                              <p:pRg st="4" end="4"/>
                                            </p:txEl>
                                          </p:spTgt>
                                        </p:tgtEl>
                                        <p:attrNameLst>
                                          <p:attrName>ppt_x</p:attrName>
                                        </p:attrNameLst>
                                      </p:cBhvr>
                                      <p:tavLst>
                                        <p:tav tm="0">
                                          <p:val>
                                            <p:strVal val="#ppt_x"/>
                                          </p:val>
                                        </p:tav>
                                        <p:tav tm="100000">
                                          <p:val>
                                            <p:strVal val="#ppt_x"/>
                                          </p:val>
                                        </p:tav>
                                      </p:tavLst>
                                    </p:anim>
                                    <p:anim calcmode="lin" valueType="num">
                                      <p:cBhvr>
                                        <p:cTn id="14" dur="500" fill="hold"/>
                                        <p:tgtEl>
                                          <p:spTgt spid="1096707">
                                            <p:txEl>
                                              <p:pRg st="4" end="4"/>
                                            </p:txEl>
                                          </p:spTgt>
                                        </p:tgtEl>
                                        <p:attrNameLst>
                                          <p:attrName>ppt_y</p:attrName>
                                        </p:attrNameLst>
                                      </p:cBhvr>
                                      <p:tavLst>
                                        <p:tav tm="0">
                                          <p:val>
                                            <p:strVal val="#ppt_h+1"/>
                                          </p:val>
                                        </p:tav>
                                        <p:tav tm="100000">
                                          <p:val>
                                            <p:strVal val="#ppt_y"/>
                                          </p:val>
                                        </p:tav>
                                      </p:tavLst>
                                    </p:anim>
                                    <p:animEffect transition="in" filter="fade">
                                      <p:cBhvr>
                                        <p:cTn id="15" dur="500"/>
                                        <p:tgtEl>
                                          <p:spTgt spid="1096707">
                                            <p:txEl>
                                              <p:pRg st="4" end="4"/>
                                            </p:txEl>
                                          </p:spTgt>
                                        </p:tgtEl>
                                      </p:cBhvr>
                                    </p:animEffect>
                                  </p:childTnLst>
                                </p:cTn>
                              </p:par>
                              <p:par>
                                <p:cTn id="16" presetID="58" presetClass="entr" presetSubtype="0" accel="100000" fill="hold" nodeType="withEffect">
                                  <p:stCondLst>
                                    <p:cond delay="0"/>
                                  </p:stCondLst>
                                  <p:childTnLst>
                                    <p:set>
                                      <p:cBhvr>
                                        <p:cTn id="17" dur="1" fill="hold">
                                          <p:stCondLst>
                                            <p:cond delay="0"/>
                                          </p:stCondLst>
                                        </p:cTn>
                                        <p:tgtEl>
                                          <p:spTgt spid="1096707">
                                            <p:txEl>
                                              <p:pRg st="5" end="5"/>
                                            </p:txEl>
                                          </p:spTgt>
                                        </p:tgtEl>
                                        <p:attrNameLst>
                                          <p:attrName>style.visibility</p:attrName>
                                        </p:attrNameLst>
                                      </p:cBhvr>
                                      <p:to>
                                        <p:strVal val="visible"/>
                                      </p:to>
                                    </p:set>
                                    <p:anim calcmode="lin" valueType="num">
                                      <p:cBhvr>
                                        <p:cTn id="18" dur="500" fill="hold"/>
                                        <p:tgtEl>
                                          <p:spTgt spid="1096707">
                                            <p:txEl>
                                              <p:pRg st="5" end="5"/>
                                            </p:txEl>
                                          </p:spTgt>
                                        </p:tgtEl>
                                        <p:attrNameLst>
                                          <p:attrName>ppt_w</p:attrName>
                                        </p:attrNameLst>
                                      </p:cBhvr>
                                      <p:tavLst>
                                        <p:tav tm="0">
                                          <p:val>
                                            <p:strVal val="#ppt_w*2.5"/>
                                          </p:val>
                                        </p:tav>
                                        <p:tav tm="100000">
                                          <p:val>
                                            <p:strVal val="#ppt_w"/>
                                          </p:val>
                                        </p:tav>
                                      </p:tavLst>
                                    </p:anim>
                                    <p:anim calcmode="lin" valueType="num">
                                      <p:cBhvr>
                                        <p:cTn id="19" dur="500" fill="hold"/>
                                        <p:tgtEl>
                                          <p:spTgt spid="1096707">
                                            <p:txEl>
                                              <p:pRg st="5" end="5"/>
                                            </p:txEl>
                                          </p:spTgt>
                                        </p:tgtEl>
                                        <p:attrNameLst>
                                          <p:attrName>ppt_h</p:attrName>
                                        </p:attrNameLst>
                                      </p:cBhvr>
                                      <p:tavLst>
                                        <p:tav tm="0">
                                          <p:val>
                                            <p:strVal val="#ppt_h*0.01"/>
                                          </p:val>
                                        </p:tav>
                                        <p:tav tm="100000">
                                          <p:val>
                                            <p:strVal val="#ppt_h"/>
                                          </p:val>
                                        </p:tav>
                                      </p:tavLst>
                                    </p:anim>
                                    <p:anim calcmode="lin" valueType="num">
                                      <p:cBhvr>
                                        <p:cTn id="20" dur="500" fill="hold"/>
                                        <p:tgtEl>
                                          <p:spTgt spid="1096707">
                                            <p:txEl>
                                              <p:pRg st="5" end="5"/>
                                            </p:txEl>
                                          </p:spTgt>
                                        </p:tgtEl>
                                        <p:attrNameLst>
                                          <p:attrName>ppt_x</p:attrName>
                                        </p:attrNameLst>
                                      </p:cBhvr>
                                      <p:tavLst>
                                        <p:tav tm="0">
                                          <p:val>
                                            <p:strVal val="#ppt_x"/>
                                          </p:val>
                                        </p:tav>
                                        <p:tav tm="100000">
                                          <p:val>
                                            <p:strVal val="#ppt_x"/>
                                          </p:val>
                                        </p:tav>
                                      </p:tavLst>
                                    </p:anim>
                                    <p:anim calcmode="lin" valueType="num">
                                      <p:cBhvr>
                                        <p:cTn id="21" dur="500" fill="hold"/>
                                        <p:tgtEl>
                                          <p:spTgt spid="1096707">
                                            <p:txEl>
                                              <p:pRg st="5" end="5"/>
                                            </p:txEl>
                                          </p:spTgt>
                                        </p:tgtEl>
                                        <p:attrNameLst>
                                          <p:attrName>ppt_y</p:attrName>
                                        </p:attrNameLst>
                                      </p:cBhvr>
                                      <p:tavLst>
                                        <p:tav tm="0">
                                          <p:val>
                                            <p:strVal val="#ppt_h+1"/>
                                          </p:val>
                                        </p:tav>
                                        <p:tav tm="100000">
                                          <p:val>
                                            <p:strVal val="#ppt_y"/>
                                          </p:val>
                                        </p:tav>
                                      </p:tavLst>
                                    </p:anim>
                                    <p:animEffect transition="in" filter="fade">
                                      <p:cBhvr>
                                        <p:cTn id="22" dur="500"/>
                                        <p:tgtEl>
                                          <p:spTgt spid="1096707">
                                            <p:txEl>
                                              <p:pRg st="5" end="5"/>
                                            </p:txEl>
                                          </p:spTgt>
                                        </p:tgtEl>
                                      </p:cBhvr>
                                    </p:animEffect>
                                  </p:childTnLst>
                                </p:cTn>
                              </p:par>
                              <p:par>
                                <p:cTn id="23" presetID="58" presetClass="entr" presetSubtype="0" accel="100000" fill="hold" nodeType="withEffect">
                                  <p:stCondLst>
                                    <p:cond delay="0"/>
                                  </p:stCondLst>
                                  <p:childTnLst>
                                    <p:set>
                                      <p:cBhvr>
                                        <p:cTn id="24" dur="1" fill="hold">
                                          <p:stCondLst>
                                            <p:cond delay="0"/>
                                          </p:stCondLst>
                                        </p:cTn>
                                        <p:tgtEl>
                                          <p:spTgt spid="1096707">
                                            <p:txEl>
                                              <p:pRg st="6" end="6"/>
                                            </p:txEl>
                                          </p:spTgt>
                                        </p:tgtEl>
                                        <p:attrNameLst>
                                          <p:attrName>style.visibility</p:attrName>
                                        </p:attrNameLst>
                                      </p:cBhvr>
                                      <p:to>
                                        <p:strVal val="visible"/>
                                      </p:to>
                                    </p:set>
                                    <p:anim calcmode="lin" valueType="num">
                                      <p:cBhvr>
                                        <p:cTn id="25" dur="500" fill="hold"/>
                                        <p:tgtEl>
                                          <p:spTgt spid="1096707">
                                            <p:txEl>
                                              <p:pRg st="6" end="6"/>
                                            </p:txEl>
                                          </p:spTgt>
                                        </p:tgtEl>
                                        <p:attrNameLst>
                                          <p:attrName>ppt_w</p:attrName>
                                        </p:attrNameLst>
                                      </p:cBhvr>
                                      <p:tavLst>
                                        <p:tav tm="0">
                                          <p:val>
                                            <p:strVal val="#ppt_w*2.5"/>
                                          </p:val>
                                        </p:tav>
                                        <p:tav tm="100000">
                                          <p:val>
                                            <p:strVal val="#ppt_w"/>
                                          </p:val>
                                        </p:tav>
                                      </p:tavLst>
                                    </p:anim>
                                    <p:anim calcmode="lin" valueType="num">
                                      <p:cBhvr>
                                        <p:cTn id="26" dur="500" fill="hold"/>
                                        <p:tgtEl>
                                          <p:spTgt spid="1096707">
                                            <p:txEl>
                                              <p:pRg st="6" end="6"/>
                                            </p:txEl>
                                          </p:spTgt>
                                        </p:tgtEl>
                                        <p:attrNameLst>
                                          <p:attrName>ppt_h</p:attrName>
                                        </p:attrNameLst>
                                      </p:cBhvr>
                                      <p:tavLst>
                                        <p:tav tm="0">
                                          <p:val>
                                            <p:strVal val="#ppt_h*0.01"/>
                                          </p:val>
                                        </p:tav>
                                        <p:tav tm="100000">
                                          <p:val>
                                            <p:strVal val="#ppt_h"/>
                                          </p:val>
                                        </p:tav>
                                      </p:tavLst>
                                    </p:anim>
                                    <p:anim calcmode="lin" valueType="num">
                                      <p:cBhvr>
                                        <p:cTn id="27" dur="500" fill="hold"/>
                                        <p:tgtEl>
                                          <p:spTgt spid="1096707">
                                            <p:txEl>
                                              <p:pRg st="6" end="6"/>
                                            </p:txEl>
                                          </p:spTgt>
                                        </p:tgtEl>
                                        <p:attrNameLst>
                                          <p:attrName>ppt_x</p:attrName>
                                        </p:attrNameLst>
                                      </p:cBhvr>
                                      <p:tavLst>
                                        <p:tav tm="0">
                                          <p:val>
                                            <p:strVal val="#ppt_x"/>
                                          </p:val>
                                        </p:tav>
                                        <p:tav tm="100000">
                                          <p:val>
                                            <p:strVal val="#ppt_x"/>
                                          </p:val>
                                        </p:tav>
                                      </p:tavLst>
                                    </p:anim>
                                    <p:anim calcmode="lin" valueType="num">
                                      <p:cBhvr>
                                        <p:cTn id="28" dur="500" fill="hold"/>
                                        <p:tgtEl>
                                          <p:spTgt spid="1096707">
                                            <p:txEl>
                                              <p:pRg st="6" end="6"/>
                                            </p:txEl>
                                          </p:spTgt>
                                        </p:tgtEl>
                                        <p:attrNameLst>
                                          <p:attrName>ppt_y</p:attrName>
                                        </p:attrNameLst>
                                      </p:cBhvr>
                                      <p:tavLst>
                                        <p:tav tm="0">
                                          <p:val>
                                            <p:strVal val="#ppt_h+1"/>
                                          </p:val>
                                        </p:tav>
                                        <p:tav tm="100000">
                                          <p:val>
                                            <p:strVal val="#ppt_y"/>
                                          </p:val>
                                        </p:tav>
                                      </p:tavLst>
                                    </p:anim>
                                    <p:animEffect transition="in" filter="fade">
                                      <p:cBhvr>
                                        <p:cTn id="29" dur="500"/>
                                        <p:tgtEl>
                                          <p:spTgt spid="1096707">
                                            <p:txEl>
                                              <p:pRg st="6" end="6"/>
                                            </p:txEl>
                                          </p:spTgt>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58" presetClass="entr" presetSubtype="0" accel="100000" fill="hold" nodeType="clickEffect">
                                  <p:stCondLst>
                                    <p:cond delay="0"/>
                                  </p:stCondLst>
                                  <p:childTnLst>
                                    <p:set>
                                      <p:cBhvr>
                                        <p:cTn id="33" dur="1" fill="hold">
                                          <p:stCondLst>
                                            <p:cond delay="0"/>
                                          </p:stCondLst>
                                        </p:cTn>
                                        <p:tgtEl>
                                          <p:spTgt spid="1096707">
                                            <p:txEl>
                                              <p:pRg st="7" end="7"/>
                                            </p:txEl>
                                          </p:spTgt>
                                        </p:tgtEl>
                                        <p:attrNameLst>
                                          <p:attrName>style.visibility</p:attrName>
                                        </p:attrNameLst>
                                      </p:cBhvr>
                                      <p:to>
                                        <p:strVal val="visible"/>
                                      </p:to>
                                    </p:set>
                                    <p:anim calcmode="lin" valueType="num">
                                      <p:cBhvr>
                                        <p:cTn id="34" dur="500" fill="hold"/>
                                        <p:tgtEl>
                                          <p:spTgt spid="1096707">
                                            <p:txEl>
                                              <p:pRg st="7" end="7"/>
                                            </p:txEl>
                                          </p:spTgt>
                                        </p:tgtEl>
                                        <p:attrNameLst>
                                          <p:attrName>ppt_w</p:attrName>
                                        </p:attrNameLst>
                                      </p:cBhvr>
                                      <p:tavLst>
                                        <p:tav tm="0">
                                          <p:val>
                                            <p:strVal val="#ppt_w*2.5"/>
                                          </p:val>
                                        </p:tav>
                                        <p:tav tm="100000">
                                          <p:val>
                                            <p:strVal val="#ppt_w"/>
                                          </p:val>
                                        </p:tav>
                                      </p:tavLst>
                                    </p:anim>
                                    <p:anim calcmode="lin" valueType="num">
                                      <p:cBhvr>
                                        <p:cTn id="35" dur="500" fill="hold"/>
                                        <p:tgtEl>
                                          <p:spTgt spid="1096707">
                                            <p:txEl>
                                              <p:pRg st="7" end="7"/>
                                            </p:txEl>
                                          </p:spTgt>
                                        </p:tgtEl>
                                        <p:attrNameLst>
                                          <p:attrName>ppt_h</p:attrName>
                                        </p:attrNameLst>
                                      </p:cBhvr>
                                      <p:tavLst>
                                        <p:tav tm="0">
                                          <p:val>
                                            <p:strVal val="#ppt_h*0.01"/>
                                          </p:val>
                                        </p:tav>
                                        <p:tav tm="100000">
                                          <p:val>
                                            <p:strVal val="#ppt_h"/>
                                          </p:val>
                                        </p:tav>
                                      </p:tavLst>
                                    </p:anim>
                                    <p:anim calcmode="lin" valueType="num">
                                      <p:cBhvr>
                                        <p:cTn id="36" dur="500" fill="hold"/>
                                        <p:tgtEl>
                                          <p:spTgt spid="1096707">
                                            <p:txEl>
                                              <p:pRg st="7" end="7"/>
                                            </p:txEl>
                                          </p:spTgt>
                                        </p:tgtEl>
                                        <p:attrNameLst>
                                          <p:attrName>ppt_x</p:attrName>
                                        </p:attrNameLst>
                                      </p:cBhvr>
                                      <p:tavLst>
                                        <p:tav tm="0">
                                          <p:val>
                                            <p:strVal val="#ppt_x"/>
                                          </p:val>
                                        </p:tav>
                                        <p:tav tm="100000">
                                          <p:val>
                                            <p:strVal val="#ppt_x"/>
                                          </p:val>
                                        </p:tav>
                                      </p:tavLst>
                                    </p:anim>
                                    <p:anim calcmode="lin" valueType="num">
                                      <p:cBhvr>
                                        <p:cTn id="37" dur="500" fill="hold"/>
                                        <p:tgtEl>
                                          <p:spTgt spid="1096707">
                                            <p:txEl>
                                              <p:pRg st="7" end="7"/>
                                            </p:txEl>
                                          </p:spTgt>
                                        </p:tgtEl>
                                        <p:attrNameLst>
                                          <p:attrName>ppt_y</p:attrName>
                                        </p:attrNameLst>
                                      </p:cBhvr>
                                      <p:tavLst>
                                        <p:tav tm="0">
                                          <p:val>
                                            <p:strVal val="#ppt_h+1"/>
                                          </p:val>
                                        </p:tav>
                                        <p:tav tm="100000">
                                          <p:val>
                                            <p:strVal val="#ppt_y"/>
                                          </p:val>
                                        </p:tav>
                                      </p:tavLst>
                                    </p:anim>
                                    <p:animEffect transition="in" filter="fade">
                                      <p:cBhvr>
                                        <p:cTn id="38" dur="500"/>
                                        <p:tgtEl>
                                          <p:spTgt spid="1096707">
                                            <p:txEl>
                                              <p:pRg st="7" end="7"/>
                                            </p:txEl>
                                          </p:spTgt>
                                        </p:tgtEl>
                                      </p:cBhvr>
                                    </p:animEffect>
                                  </p:childTnLst>
                                </p:cTn>
                              </p:par>
                              <p:par>
                                <p:cTn id="39" presetID="58" presetClass="entr" presetSubtype="0" accel="100000" fill="hold" nodeType="withEffect">
                                  <p:stCondLst>
                                    <p:cond delay="0"/>
                                  </p:stCondLst>
                                  <p:childTnLst>
                                    <p:set>
                                      <p:cBhvr>
                                        <p:cTn id="40" dur="1" fill="hold">
                                          <p:stCondLst>
                                            <p:cond delay="0"/>
                                          </p:stCondLst>
                                        </p:cTn>
                                        <p:tgtEl>
                                          <p:spTgt spid="1096707">
                                            <p:txEl>
                                              <p:pRg st="8" end="8"/>
                                            </p:txEl>
                                          </p:spTgt>
                                        </p:tgtEl>
                                        <p:attrNameLst>
                                          <p:attrName>style.visibility</p:attrName>
                                        </p:attrNameLst>
                                      </p:cBhvr>
                                      <p:to>
                                        <p:strVal val="visible"/>
                                      </p:to>
                                    </p:set>
                                    <p:anim calcmode="lin" valueType="num">
                                      <p:cBhvr>
                                        <p:cTn id="41" dur="500" fill="hold"/>
                                        <p:tgtEl>
                                          <p:spTgt spid="1096707">
                                            <p:txEl>
                                              <p:pRg st="8" end="8"/>
                                            </p:txEl>
                                          </p:spTgt>
                                        </p:tgtEl>
                                        <p:attrNameLst>
                                          <p:attrName>ppt_w</p:attrName>
                                        </p:attrNameLst>
                                      </p:cBhvr>
                                      <p:tavLst>
                                        <p:tav tm="0">
                                          <p:val>
                                            <p:strVal val="#ppt_w*2.5"/>
                                          </p:val>
                                        </p:tav>
                                        <p:tav tm="100000">
                                          <p:val>
                                            <p:strVal val="#ppt_w"/>
                                          </p:val>
                                        </p:tav>
                                      </p:tavLst>
                                    </p:anim>
                                    <p:anim calcmode="lin" valueType="num">
                                      <p:cBhvr>
                                        <p:cTn id="42" dur="500" fill="hold"/>
                                        <p:tgtEl>
                                          <p:spTgt spid="1096707">
                                            <p:txEl>
                                              <p:pRg st="8" end="8"/>
                                            </p:txEl>
                                          </p:spTgt>
                                        </p:tgtEl>
                                        <p:attrNameLst>
                                          <p:attrName>ppt_h</p:attrName>
                                        </p:attrNameLst>
                                      </p:cBhvr>
                                      <p:tavLst>
                                        <p:tav tm="0">
                                          <p:val>
                                            <p:strVal val="#ppt_h*0.01"/>
                                          </p:val>
                                        </p:tav>
                                        <p:tav tm="100000">
                                          <p:val>
                                            <p:strVal val="#ppt_h"/>
                                          </p:val>
                                        </p:tav>
                                      </p:tavLst>
                                    </p:anim>
                                    <p:anim calcmode="lin" valueType="num">
                                      <p:cBhvr>
                                        <p:cTn id="43" dur="500" fill="hold"/>
                                        <p:tgtEl>
                                          <p:spTgt spid="1096707">
                                            <p:txEl>
                                              <p:pRg st="8" end="8"/>
                                            </p:txEl>
                                          </p:spTgt>
                                        </p:tgtEl>
                                        <p:attrNameLst>
                                          <p:attrName>ppt_x</p:attrName>
                                        </p:attrNameLst>
                                      </p:cBhvr>
                                      <p:tavLst>
                                        <p:tav tm="0">
                                          <p:val>
                                            <p:strVal val="#ppt_x"/>
                                          </p:val>
                                        </p:tav>
                                        <p:tav tm="100000">
                                          <p:val>
                                            <p:strVal val="#ppt_x"/>
                                          </p:val>
                                        </p:tav>
                                      </p:tavLst>
                                    </p:anim>
                                    <p:anim calcmode="lin" valueType="num">
                                      <p:cBhvr>
                                        <p:cTn id="44" dur="500" fill="hold"/>
                                        <p:tgtEl>
                                          <p:spTgt spid="1096707">
                                            <p:txEl>
                                              <p:pRg st="8" end="8"/>
                                            </p:txEl>
                                          </p:spTgt>
                                        </p:tgtEl>
                                        <p:attrNameLst>
                                          <p:attrName>ppt_y</p:attrName>
                                        </p:attrNameLst>
                                      </p:cBhvr>
                                      <p:tavLst>
                                        <p:tav tm="0">
                                          <p:val>
                                            <p:strVal val="#ppt_h+1"/>
                                          </p:val>
                                        </p:tav>
                                        <p:tav tm="100000">
                                          <p:val>
                                            <p:strVal val="#ppt_y"/>
                                          </p:val>
                                        </p:tav>
                                      </p:tavLst>
                                    </p:anim>
                                    <p:animEffect transition="in" filter="fade">
                                      <p:cBhvr>
                                        <p:cTn id="45" dur="500"/>
                                        <p:tgtEl>
                                          <p:spTgt spid="1096707">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670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內容版面配置區 9"/>
          <p:cNvSpPr>
            <a:spLocks noGrp="1"/>
          </p:cNvSpPr>
          <p:nvPr>
            <p:ph idx="1"/>
          </p:nvPr>
        </p:nvSpPr>
        <p:spPr/>
        <p:txBody>
          <a:bodyPr/>
          <a:lstStyle/>
          <a:p>
            <a:r>
              <a:rPr lang="en-US" altLang="zh-TW" smtClean="0"/>
              <a:t>What?</a:t>
            </a:r>
          </a:p>
          <a:p>
            <a:pPr lvl="1"/>
            <a:r>
              <a:rPr lang="zh-TW" altLang="en-US" smtClean="0"/>
              <a:t>講甚麼內容</a:t>
            </a:r>
            <a:endParaRPr lang="en-US" altLang="zh-TW" smtClean="0"/>
          </a:p>
          <a:p>
            <a:endParaRPr lang="en-US" altLang="zh-TW" smtClean="0"/>
          </a:p>
          <a:p>
            <a:r>
              <a:rPr lang="en-US" altLang="zh-TW" smtClean="0"/>
              <a:t>Why?</a:t>
            </a:r>
          </a:p>
          <a:p>
            <a:pPr lvl="1"/>
            <a:r>
              <a:rPr lang="zh-TW" altLang="en-US" smtClean="0"/>
              <a:t>為什麼要用簡報</a:t>
            </a:r>
            <a:endParaRPr lang="en-US" altLang="zh-TW" smtClean="0"/>
          </a:p>
          <a:p>
            <a:pPr lvl="1"/>
            <a:endParaRPr lang="en-US" altLang="zh-TW" smtClean="0"/>
          </a:p>
          <a:p>
            <a:endParaRPr lang="zh-TW" altLang="en-US" dirty="0"/>
          </a:p>
        </p:txBody>
      </p:sp>
      <p:sp>
        <p:nvSpPr>
          <p:cNvPr id="14" name="投影片編號版面配置區 13"/>
          <p:cNvSpPr>
            <a:spLocks noGrp="1"/>
          </p:cNvSpPr>
          <p:nvPr>
            <p:ph type="sldNum" sz="quarter" idx="11"/>
          </p:nvPr>
        </p:nvSpPr>
        <p:spPr/>
        <p:txBody>
          <a:bodyPr/>
          <a:lstStyle/>
          <a:p>
            <a:fld id="{66EC4D88-1D95-4BE6-AC69-BAE17B25DD9F}" type="slidenum">
              <a:rPr lang="en-US" altLang="zh-TW" smtClean="0"/>
              <a:pPr/>
              <a:t>3</a:t>
            </a:fld>
            <a:endParaRPr lang="en-US" altLang="zh-TW" dirty="0"/>
          </a:p>
        </p:txBody>
      </p:sp>
      <p:sp>
        <p:nvSpPr>
          <p:cNvPr id="2" name="標題 1"/>
          <p:cNvSpPr>
            <a:spLocks noGrp="1"/>
          </p:cNvSpPr>
          <p:nvPr>
            <p:ph type="title"/>
          </p:nvPr>
        </p:nvSpPr>
        <p:spPr/>
        <p:txBody>
          <a:bodyPr/>
          <a:lstStyle/>
          <a:p>
            <a:r>
              <a:rPr lang="zh-TW" altLang="en-US" smtClean="0"/>
              <a:t>簡報目的</a:t>
            </a:r>
            <a:endParaRPr lang="zh-TW" altLang="en-US" dirty="0"/>
          </a:p>
        </p:txBody>
      </p:sp>
      <p:graphicFrame>
        <p:nvGraphicFramePr>
          <p:cNvPr id="15" name="資料庫圖表 14"/>
          <p:cNvGraphicFramePr/>
          <p:nvPr>
            <p:extLst>
              <p:ext uri="{D42A27DB-BD31-4B8C-83A1-F6EECF244321}">
                <p14:modId xmlns:p14="http://schemas.microsoft.com/office/powerpoint/2010/main" val="1706734444"/>
              </p:ext>
            </p:extLst>
          </p:nvPr>
        </p:nvGraphicFramePr>
        <p:xfrm>
          <a:off x="4829810" y="1816523"/>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905380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7" name="Rectangle 3"/>
          <p:cNvSpPr>
            <a:spLocks noGrp="1" noChangeArrowheads="1"/>
          </p:cNvSpPr>
          <p:nvPr>
            <p:ph idx="1"/>
          </p:nvPr>
        </p:nvSpPr>
        <p:spPr/>
        <p:txBody>
          <a:bodyPr/>
          <a:lstStyle/>
          <a:p>
            <a:r>
              <a:rPr lang="zh-TW" altLang="en-US" smtClean="0"/>
              <a:t>產值年增</a:t>
            </a:r>
            <a:r>
              <a:rPr lang="en-US" altLang="zh-TW" smtClean="0"/>
              <a:t>22%</a:t>
            </a:r>
          </a:p>
          <a:p>
            <a:r>
              <a:rPr lang="zh-TW" altLang="en-US" smtClean="0"/>
              <a:t>新殺手級應用 </a:t>
            </a:r>
          </a:p>
          <a:p>
            <a:r>
              <a:rPr lang="en-US" altLang="zh-TW" smtClean="0"/>
              <a:t>…</a:t>
            </a:r>
            <a:endParaRPr lang="en-US" altLang="zh-TW"/>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30</a:t>
            </a:fld>
            <a:endParaRPr lang="en-US" altLang="zh-TW" dirty="0"/>
          </a:p>
        </p:txBody>
      </p:sp>
      <p:sp>
        <p:nvSpPr>
          <p:cNvPr id="1106946" name="Rectangle 2"/>
          <p:cNvSpPr>
            <a:spLocks noGrp="1" noChangeArrowheads="1"/>
          </p:cNvSpPr>
          <p:nvPr>
            <p:ph type="title"/>
          </p:nvPr>
        </p:nvSpPr>
        <p:spPr/>
        <p:txBody>
          <a:bodyPr/>
          <a:lstStyle/>
          <a:p>
            <a:r>
              <a:rPr lang="zh-TW" altLang="en-US" smtClean="0"/>
              <a:t>無線射頻辨識系統</a:t>
            </a:r>
            <a:r>
              <a:rPr lang="en-US" altLang="zh-TW" smtClean="0"/>
              <a:t>(Radio Frequency Identification, RFID )</a:t>
            </a:r>
            <a:endParaRPr lang="en-US" altLang="zh-TW" dirty="0"/>
          </a:p>
        </p:txBody>
      </p:sp>
      <p:sp>
        <p:nvSpPr>
          <p:cNvPr id="5" name="乘號 4"/>
          <p:cNvSpPr/>
          <p:nvPr/>
        </p:nvSpPr>
        <p:spPr bwMode="auto">
          <a:xfrm>
            <a:off x="2343150" y="2076450"/>
            <a:ext cx="5848350" cy="4660901"/>
          </a:xfrm>
          <a:prstGeom prst="mathMultiply">
            <a:avLst/>
          </a:prstGeom>
          <a:solidFill>
            <a:srgbClr val="FF00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TW" altLang="en-US" sz="2400" b="0" i="0" u="none" strike="noStrike" cap="none" normalizeH="0" baseline="0" smtClean="0">
              <a:ln>
                <a:noFill/>
              </a:ln>
              <a:solidFill>
                <a:srgbClr val="FF0000"/>
              </a:solidFill>
              <a:effectLst/>
              <a:latin typeface="Arial" charset="0"/>
            </a:endParaRPr>
          </a:p>
        </p:txBody>
      </p:sp>
    </p:spTree>
    <p:extLst>
      <p:ext uri="{BB962C8B-B14F-4D97-AF65-F5344CB8AC3E}">
        <p14:creationId xmlns:p14="http://schemas.microsoft.com/office/powerpoint/2010/main" val="141169882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4" presetClass="entr" presetSubtype="0" fill="hold" nodeType="clickEffect">
                                  <p:stCondLst>
                                    <p:cond delay="0"/>
                                  </p:stCondLst>
                                  <p:childTnLst>
                                    <p:set>
                                      <p:cBhvr>
                                        <p:cTn id="6" dur="1" fill="hold">
                                          <p:stCondLst>
                                            <p:cond delay="0"/>
                                          </p:stCondLst>
                                        </p:cTn>
                                        <p:tgtEl>
                                          <p:spTgt spid="1106947">
                                            <p:txEl>
                                              <p:pRg st="0" end="0"/>
                                            </p:txEl>
                                          </p:spTgt>
                                        </p:tgtEl>
                                        <p:attrNameLst>
                                          <p:attrName>style.visibility</p:attrName>
                                        </p:attrNameLst>
                                      </p:cBhvr>
                                      <p:to>
                                        <p:strVal val="visible"/>
                                      </p:to>
                                    </p:set>
                                    <p:anim to="" calcmode="lin" valueType="num">
                                      <p:cBhvr>
                                        <p:cTn id="7" dur="1" fill="hold"/>
                                        <p:tgtEl>
                                          <p:spTgt spid="1106947">
                                            <p:txEl>
                                              <p:pRg st="0" end="0"/>
                                            </p:txEl>
                                          </p:spTgt>
                                        </p:tgtEl>
                                        <p:attrNameLst>
                                          <p:attrName/>
                                        </p:attrNameLst>
                                      </p:cBhvr>
                                    </p:anim>
                                  </p:childTnLst>
                                </p:cTn>
                              </p:par>
                              <p:par>
                                <p:cTn id="8" presetID="24" presetClass="entr" presetSubtype="0" fill="hold" nodeType="withEffect">
                                  <p:stCondLst>
                                    <p:cond delay="0"/>
                                  </p:stCondLst>
                                  <p:childTnLst>
                                    <p:set>
                                      <p:cBhvr>
                                        <p:cTn id="9" dur="1" fill="hold">
                                          <p:stCondLst>
                                            <p:cond delay="0"/>
                                          </p:stCondLst>
                                        </p:cTn>
                                        <p:tgtEl>
                                          <p:spTgt spid="1106947">
                                            <p:txEl>
                                              <p:pRg st="1" end="1"/>
                                            </p:txEl>
                                          </p:spTgt>
                                        </p:tgtEl>
                                        <p:attrNameLst>
                                          <p:attrName>style.visibility</p:attrName>
                                        </p:attrNameLst>
                                      </p:cBhvr>
                                      <p:to>
                                        <p:strVal val="visible"/>
                                      </p:to>
                                    </p:set>
                                    <p:anim to="" calcmode="lin" valueType="num">
                                      <p:cBhvr>
                                        <p:cTn id="10" dur="1" fill="hold"/>
                                        <p:tgtEl>
                                          <p:spTgt spid="1106947">
                                            <p:txEl>
                                              <p:pRg st="1" end="1"/>
                                            </p:txEl>
                                          </p:spTgt>
                                        </p:tgtEl>
                                        <p:attrNameLst>
                                          <p:attrName/>
                                        </p:attrNameLst>
                                      </p:cBhvr>
                                    </p:anim>
                                  </p:childTnLst>
                                </p:cTn>
                              </p:par>
                              <p:par>
                                <p:cTn id="11" presetID="24" presetClass="entr" presetSubtype="0" fill="hold" nodeType="withEffect">
                                  <p:stCondLst>
                                    <p:cond delay="0"/>
                                  </p:stCondLst>
                                  <p:childTnLst>
                                    <p:set>
                                      <p:cBhvr>
                                        <p:cTn id="12" dur="1" fill="hold">
                                          <p:stCondLst>
                                            <p:cond delay="0"/>
                                          </p:stCondLst>
                                        </p:cTn>
                                        <p:tgtEl>
                                          <p:spTgt spid="1106947">
                                            <p:txEl>
                                              <p:pRg st="2" end="2"/>
                                            </p:txEl>
                                          </p:spTgt>
                                        </p:tgtEl>
                                        <p:attrNameLst>
                                          <p:attrName>style.visibility</p:attrName>
                                        </p:attrNameLst>
                                      </p:cBhvr>
                                      <p:to>
                                        <p:strVal val="visible"/>
                                      </p:to>
                                    </p:set>
                                    <p:anim to="" calcmode="lin" valueType="num">
                                      <p:cBhvr>
                                        <p:cTn id="13" dur="1" fill="hold"/>
                                        <p:tgtEl>
                                          <p:spTgt spid="1106947">
                                            <p:txEl>
                                              <p:pRg st="2" end="2"/>
                                            </p:txEl>
                                          </p:spTgt>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1" name="Rectangle 3"/>
          <p:cNvSpPr>
            <a:spLocks noGrp="1" noChangeArrowheads="1"/>
          </p:cNvSpPr>
          <p:nvPr>
            <p:ph idx="1"/>
          </p:nvPr>
        </p:nvSpPr>
        <p:spPr/>
        <p:txBody>
          <a:bodyPr/>
          <a:lstStyle/>
          <a:p>
            <a:r>
              <a:rPr lang="zh-TW" altLang="en-US" dirty="0" smtClean="0"/>
              <a:t>無線射頻辨識系統</a:t>
            </a:r>
          </a:p>
          <a:p>
            <a:pPr lvl="1"/>
            <a:r>
              <a:rPr lang="zh-TW" altLang="en-US" dirty="0" smtClean="0"/>
              <a:t>產值年增</a:t>
            </a:r>
            <a:r>
              <a:rPr lang="en-US" altLang="zh-TW" dirty="0" smtClean="0"/>
              <a:t>22%</a:t>
            </a:r>
          </a:p>
          <a:p>
            <a:pPr lvl="1"/>
            <a:r>
              <a:rPr lang="zh-TW" altLang="en-US" dirty="0" smtClean="0"/>
              <a:t>新殺手級應用 </a:t>
            </a:r>
          </a:p>
          <a:p>
            <a:pPr lvl="1"/>
            <a:r>
              <a:rPr lang="en-US" altLang="zh-TW" dirty="0" smtClean="0"/>
              <a:t>…</a:t>
            </a:r>
            <a:endParaRPr lang="en-US" altLang="zh-TW"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31</a:t>
            </a:fld>
            <a:endParaRPr lang="en-US" altLang="zh-TW" dirty="0"/>
          </a:p>
        </p:txBody>
      </p:sp>
      <p:sp>
        <p:nvSpPr>
          <p:cNvPr id="1113090" name="Rectangle 2"/>
          <p:cNvSpPr>
            <a:spLocks noGrp="1" noChangeArrowheads="1"/>
          </p:cNvSpPr>
          <p:nvPr>
            <p:ph type="title"/>
          </p:nvPr>
        </p:nvSpPr>
        <p:spPr/>
        <p:txBody>
          <a:bodyPr/>
          <a:lstStyle/>
          <a:p>
            <a:r>
              <a:rPr lang="en-US" altLang="zh-TW" dirty="0" smtClean="0">
                <a:solidFill>
                  <a:srgbClr val="FF0000"/>
                </a:solidFill>
              </a:rPr>
              <a:t>R</a:t>
            </a:r>
            <a:r>
              <a:rPr lang="en-US" altLang="zh-TW" dirty="0" smtClean="0"/>
              <a:t>adio </a:t>
            </a:r>
            <a:r>
              <a:rPr lang="en-US" altLang="zh-TW" dirty="0" smtClean="0">
                <a:solidFill>
                  <a:srgbClr val="FF0000"/>
                </a:solidFill>
              </a:rPr>
              <a:t>F</a:t>
            </a:r>
            <a:r>
              <a:rPr lang="en-US" altLang="zh-TW" dirty="0" smtClean="0"/>
              <a:t>requency </a:t>
            </a:r>
            <a:r>
              <a:rPr lang="en-US" altLang="zh-TW" dirty="0" err="1" smtClean="0">
                <a:solidFill>
                  <a:srgbClr val="FF0000"/>
                </a:solidFill>
              </a:rPr>
              <a:t>ID</a:t>
            </a:r>
            <a:r>
              <a:rPr lang="en-US" altLang="zh-TW" dirty="0" err="1" smtClean="0"/>
              <a:t>entification</a:t>
            </a:r>
            <a:endParaRPr lang="en-US" altLang="zh-TW" dirty="0"/>
          </a:p>
        </p:txBody>
      </p:sp>
    </p:spTree>
    <p:extLst>
      <p:ext uri="{BB962C8B-B14F-4D97-AF65-F5344CB8AC3E}">
        <p14:creationId xmlns:p14="http://schemas.microsoft.com/office/powerpoint/2010/main" val="92758430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63" name="Rectangle 3"/>
          <p:cNvSpPr>
            <a:spLocks noGrp="1" noChangeArrowheads="1"/>
          </p:cNvSpPr>
          <p:nvPr>
            <p:ph idx="1"/>
          </p:nvPr>
        </p:nvSpPr>
        <p:spPr/>
        <p:txBody>
          <a:bodyPr/>
          <a:lstStyle/>
          <a:p>
            <a:r>
              <a:rPr lang="en-US" altLang="zh-TW" dirty="0" smtClean="0"/>
              <a:t>Search Feature Has Been Enhanced</a:t>
            </a:r>
          </a:p>
          <a:p>
            <a:r>
              <a:rPr lang="en-US" altLang="zh-TW" dirty="0" smtClean="0"/>
              <a:t>Improved Speed</a:t>
            </a:r>
          </a:p>
          <a:p>
            <a:r>
              <a:rPr lang="en-US" altLang="zh-TW" dirty="0" smtClean="0"/>
              <a:t>More Flexible Than Before</a:t>
            </a:r>
          </a:p>
          <a:p>
            <a:r>
              <a:rPr lang="en-US" altLang="zh-TW" dirty="0" smtClean="0"/>
              <a:t>Extension of Warranty</a:t>
            </a:r>
            <a:endParaRPr lang="en-US" altLang="zh-TW"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32</a:t>
            </a:fld>
            <a:endParaRPr lang="en-US" altLang="zh-TW" dirty="0"/>
          </a:p>
        </p:txBody>
      </p:sp>
      <p:sp>
        <p:nvSpPr>
          <p:cNvPr id="1116162" name="Rectangle 2"/>
          <p:cNvSpPr>
            <a:spLocks noGrp="1" noChangeArrowheads="1"/>
          </p:cNvSpPr>
          <p:nvPr>
            <p:ph type="title"/>
          </p:nvPr>
        </p:nvSpPr>
        <p:spPr/>
        <p:txBody>
          <a:bodyPr/>
          <a:lstStyle/>
          <a:p>
            <a:r>
              <a:rPr lang="en-US" altLang="zh-TW" smtClean="0"/>
              <a:t>Product Features</a:t>
            </a:r>
            <a:endParaRPr lang="en-US" altLang="zh-TW"/>
          </a:p>
        </p:txBody>
      </p:sp>
      <p:sp>
        <p:nvSpPr>
          <p:cNvPr id="1116164" name="Line 4"/>
          <p:cNvSpPr>
            <a:spLocks noChangeShapeType="1"/>
          </p:cNvSpPr>
          <p:nvPr/>
        </p:nvSpPr>
        <p:spPr bwMode="auto">
          <a:xfrm>
            <a:off x="1052797" y="1997536"/>
            <a:ext cx="2592387" cy="0"/>
          </a:xfrm>
          <a:prstGeom prst="line">
            <a:avLst/>
          </a:prstGeom>
          <a:noFill/>
          <a:ln w="635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TW" altLang="en-US"/>
          </a:p>
        </p:txBody>
      </p:sp>
      <p:sp>
        <p:nvSpPr>
          <p:cNvPr id="1116165" name="Line 5"/>
          <p:cNvSpPr>
            <a:spLocks noChangeShapeType="1"/>
          </p:cNvSpPr>
          <p:nvPr/>
        </p:nvSpPr>
        <p:spPr bwMode="auto">
          <a:xfrm>
            <a:off x="2709672" y="2450125"/>
            <a:ext cx="1008063" cy="0"/>
          </a:xfrm>
          <a:prstGeom prst="line">
            <a:avLst/>
          </a:prstGeom>
          <a:noFill/>
          <a:ln w="635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TW" altLang="en-US"/>
          </a:p>
        </p:txBody>
      </p:sp>
      <p:sp>
        <p:nvSpPr>
          <p:cNvPr id="1116166" name="Line 6"/>
          <p:cNvSpPr>
            <a:spLocks noChangeShapeType="1"/>
          </p:cNvSpPr>
          <p:nvPr/>
        </p:nvSpPr>
        <p:spPr bwMode="auto">
          <a:xfrm>
            <a:off x="1940228" y="2880392"/>
            <a:ext cx="1439863" cy="0"/>
          </a:xfrm>
          <a:prstGeom prst="line">
            <a:avLst/>
          </a:prstGeom>
          <a:noFill/>
          <a:ln w="635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TW" altLang="en-US"/>
          </a:p>
        </p:txBody>
      </p:sp>
      <p:sp>
        <p:nvSpPr>
          <p:cNvPr id="1116167" name="Line 7"/>
          <p:cNvSpPr>
            <a:spLocks noChangeShapeType="1"/>
          </p:cNvSpPr>
          <p:nvPr/>
        </p:nvSpPr>
        <p:spPr bwMode="auto">
          <a:xfrm>
            <a:off x="3065131" y="3356735"/>
            <a:ext cx="1584325" cy="0"/>
          </a:xfrm>
          <a:prstGeom prst="line">
            <a:avLst/>
          </a:prstGeom>
          <a:noFill/>
          <a:ln w="63500">
            <a:solidFill>
              <a:srgbClr val="FF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TW" altLang="en-US"/>
          </a:p>
        </p:txBody>
      </p:sp>
      <p:sp>
        <p:nvSpPr>
          <p:cNvPr id="10" name="乘號 9"/>
          <p:cNvSpPr/>
          <p:nvPr/>
        </p:nvSpPr>
        <p:spPr bwMode="auto">
          <a:xfrm>
            <a:off x="4440697" y="2109296"/>
            <a:ext cx="5848350" cy="4660901"/>
          </a:xfrm>
          <a:prstGeom prst="mathMultiply">
            <a:avLst/>
          </a:prstGeom>
          <a:solidFill>
            <a:srgbClr val="FF0000"/>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zh-TW" altLang="en-US" sz="2400" b="0" i="0" u="none" strike="noStrike" cap="none" normalizeH="0" baseline="0" smtClean="0">
              <a:ln>
                <a:noFill/>
              </a:ln>
              <a:solidFill>
                <a:srgbClr val="FF0000"/>
              </a:solidFill>
              <a:effectLst/>
              <a:latin typeface="Arial" charset="0"/>
            </a:endParaRPr>
          </a:p>
        </p:txBody>
      </p:sp>
    </p:spTree>
    <p:extLst>
      <p:ext uri="{BB962C8B-B14F-4D97-AF65-F5344CB8AC3E}">
        <p14:creationId xmlns:p14="http://schemas.microsoft.com/office/powerpoint/2010/main" val="34430554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1116164"/>
                                        </p:tgtEl>
                                        <p:attrNameLst>
                                          <p:attrName>style.visibility</p:attrName>
                                        </p:attrNameLst>
                                      </p:cBhvr>
                                      <p:to>
                                        <p:strVal val="visible"/>
                                      </p:to>
                                    </p:set>
                                    <p:anim calcmode="lin" valueType="num">
                                      <p:cBhvr additive="base">
                                        <p:cTn id="7" dur="500" fill="hold"/>
                                        <p:tgtEl>
                                          <p:spTgt spid="1116164"/>
                                        </p:tgtEl>
                                        <p:attrNameLst>
                                          <p:attrName>ppt_x</p:attrName>
                                        </p:attrNameLst>
                                      </p:cBhvr>
                                      <p:tavLst>
                                        <p:tav tm="0">
                                          <p:val>
                                            <p:strVal val="0-#ppt_w/2"/>
                                          </p:val>
                                        </p:tav>
                                        <p:tav tm="100000">
                                          <p:val>
                                            <p:strVal val="#ppt_x"/>
                                          </p:val>
                                        </p:tav>
                                      </p:tavLst>
                                    </p:anim>
                                    <p:anim calcmode="lin" valueType="num">
                                      <p:cBhvr additive="base">
                                        <p:cTn id="8" dur="500" fill="hold"/>
                                        <p:tgtEl>
                                          <p:spTgt spid="1116164"/>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500"/>
                            </p:stCondLst>
                            <p:childTnLst>
                              <p:par>
                                <p:cTn id="10" presetID="2" presetClass="entr" presetSubtype="8" fill="hold" nodeType="afterEffect">
                                  <p:stCondLst>
                                    <p:cond delay="0"/>
                                  </p:stCondLst>
                                  <p:childTnLst>
                                    <p:set>
                                      <p:cBhvr>
                                        <p:cTn id="11" dur="1" fill="hold">
                                          <p:stCondLst>
                                            <p:cond delay="0"/>
                                          </p:stCondLst>
                                        </p:cTn>
                                        <p:tgtEl>
                                          <p:spTgt spid="1116165"/>
                                        </p:tgtEl>
                                        <p:attrNameLst>
                                          <p:attrName>style.visibility</p:attrName>
                                        </p:attrNameLst>
                                      </p:cBhvr>
                                      <p:to>
                                        <p:strVal val="visible"/>
                                      </p:to>
                                    </p:set>
                                    <p:anim calcmode="lin" valueType="num">
                                      <p:cBhvr additive="base">
                                        <p:cTn id="12" dur="500" fill="hold"/>
                                        <p:tgtEl>
                                          <p:spTgt spid="1116165"/>
                                        </p:tgtEl>
                                        <p:attrNameLst>
                                          <p:attrName>ppt_x</p:attrName>
                                        </p:attrNameLst>
                                      </p:cBhvr>
                                      <p:tavLst>
                                        <p:tav tm="0">
                                          <p:val>
                                            <p:strVal val="0-#ppt_w/2"/>
                                          </p:val>
                                        </p:tav>
                                        <p:tav tm="100000">
                                          <p:val>
                                            <p:strVal val="#ppt_x"/>
                                          </p:val>
                                        </p:tav>
                                      </p:tavLst>
                                    </p:anim>
                                    <p:anim calcmode="lin" valueType="num">
                                      <p:cBhvr additive="base">
                                        <p:cTn id="13" dur="500" fill="hold"/>
                                        <p:tgtEl>
                                          <p:spTgt spid="1116165"/>
                                        </p:tgtEl>
                                        <p:attrNameLst>
                                          <p:attrName>ppt_y</p:attrName>
                                        </p:attrNameLst>
                                      </p:cBhvr>
                                      <p:tavLst>
                                        <p:tav tm="0">
                                          <p:val>
                                            <p:strVal val="#ppt_y"/>
                                          </p:val>
                                        </p:tav>
                                        <p:tav tm="100000">
                                          <p:val>
                                            <p:strVal val="#ppt_y"/>
                                          </p:val>
                                        </p:tav>
                                      </p:tavLst>
                                    </p:anim>
                                  </p:childTnLst>
                                </p:cTn>
                              </p:par>
                            </p:childTnLst>
                          </p:cTn>
                        </p:par>
                        <p:par>
                          <p:cTn id="14" fill="hold" nodeType="afterGroup">
                            <p:stCondLst>
                              <p:cond delay="1000"/>
                            </p:stCondLst>
                            <p:childTnLst>
                              <p:par>
                                <p:cTn id="15" presetID="2" presetClass="entr" presetSubtype="8" fill="hold" nodeType="afterEffect">
                                  <p:stCondLst>
                                    <p:cond delay="0"/>
                                  </p:stCondLst>
                                  <p:childTnLst>
                                    <p:set>
                                      <p:cBhvr>
                                        <p:cTn id="16" dur="1" fill="hold">
                                          <p:stCondLst>
                                            <p:cond delay="0"/>
                                          </p:stCondLst>
                                        </p:cTn>
                                        <p:tgtEl>
                                          <p:spTgt spid="1116166"/>
                                        </p:tgtEl>
                                        <p:attrNameLst>
                                          <p:attrName>style.visibility</p:attrName>
                                        </p:attrNameLst>
                                      </p:cBhvr>
                                      <p:to>
                                        <p:strVal val="visible"/>
                                      </p:to>
                                    </p:set>
                                    <p:anim calcmode="lin" valueType="num">
                                      <p:cBhvr additive="base">
                                        <p:cTn id="17" dur="500" fill="hold"/>
                                        <p:tgtEl>
                                          <p:spTgt spid="1116166"/>
                                        </p:tgtEl>
                                        <p:attrNameLst>
                                          <p:attrName>ppt_x</p:attrName>
                                        </p:attrNameLst>
                                      </p:cBhvr>
                                      <p:tavLst>
                                        <p:tav tm="0">
                                          <p:val>
                                            <p:strVal val="0-#ppt_w/2"/>
                                          </p:val>
                                        </p:tav>
                                        <p:tav tm="100000">
                                          <p:val>
                                            <p:strVal val="#ppt_x"/>
                                          </p:val>
                                        </p:tav>
                                      </p:tavLst>
                                    </p:anim>
                                    <p:anim calcmode="lin" valueType="num">
                                      <p:cBhvr additive="base">
                                        <p:cTn id="18" dur="500" fill="hold"/>
                                        <p:tgtEl>
                                          <p:spTgt spid="1116166"/>
                                        </p:tgtEl>
                                        <p:attrNameLst>
                                          <p:attrName>ppt_y</p:attrName>
                                        </p:attrNameLst>
                                      </p:cBhvr>
                                      <p:tavLst>
                                        <p:tav tm="0">
                                          <p:val>
                                            <p:strVal val="#ppt_y"/>
                                          </p:val>
                                        </p:tav>
                                        <p:tav tm="100000">
                                          <p:val>
                                            <p:strVal val="#ppt_y"/>
                                          </p:val>
                                        </p:tav>
                                      </p:tavLst>
                                    </p:anim>
                                  </p:childTnLst>
                                </p:cTn>
                              </p:par>
                            </p:childTnLst>
                          </p:cTn>
                        </p:par>
                        <p:par>
                          <p:cTn id="19" fill="hold" nodeType="afterGroup">
                            <p:stCondLst>
                              <p:cond delay="1500"/>
                            </p:stCondLst>
                            <p:childTnLst>
                              <p:par>
                                <p:cTn id="20" presetID="2" presetClass="entr" presetSubtype="8" fill="hold" nodeType="afterEffect">
                                  <p:stCondLst>
                                    <p:cond delay="0"/>
                                  </p:stCondLst>
                                  <p:childTnLst>
                                    <p:set>
                                      <p:cBhvr>
                                        <p:cTn id="21" dur="1" fill="hold">
                                          <p:stCondLst>
                                            <p:cond delay="0"/>
                                          </p:stCondLst>
                                        </p:cTn>
                                        <p:tgtEl>
                                          <p:spTgt spid="1116167"/>
                                        </p:tgtEl>
                                        <p:attrNameLst>
                                          <p:attrName>style.visibility</p:attrName>
                                        </p:attrNameLst>
                                      </p:cBhvr>
                                      <p:to>
                                        <p:strVal val="visible"/>
                                      </p:to>
                                    </p:set>
                                    <p:anim calcmode="lin" valueType="num">
                                      <p:cBhvr additive="base">
                                        <p:cTn id="22" dur="500" fill="hold"/>
                                        <p:tgtEl>
                                          <p:spTgt spid="1116167"/>
                                        </p:tgtEl>
                                        <p:attrNameLst>
                                          <p:attrName>ppt_x</p:attrName>
                                        </p:attrNameLst>
                                      </p:cBhvr>
                                      <p:tavLst>
                                        <p:tav tm="0">
                                          <p:val>
                                            <p:strVal val="0-#ppt_w/2"/>
                                          </p:val>
                                        </p:tav>
                                        <p:tav tm="100000">
                                          <p:val>
                                            <p:strVal val="#ppt_x"/>
                                          </p:val>
                                        </p:tav>
                                      </p:tavLst>
                                    </p:anim>
                                    <p:anim calcmode="lin" valueType="num">
                                      <p:cBhvr additive="base">
                                        <p:cTn id="23" dur="500" fill="hold"/>
                                        <p:tgtEl>
                                          <p:spTgt spid="11161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1" name="Rectangle 3"/>
          <p:cNvSpPr>
            <a:spLocks noGrp="1" noChangeArrowheads="1"/>
          </p:cNvSpPr>
          <p:nvPr>
            <p:ph idx="1"/>
          </p:nvPr>
        </p:nvSpPr>
        <p:spPr/>
        <p:txBody>
          <a:bodyPr/>
          <a:lstStyle/>
          <a:p>
            <a:r>
              <a:rPr lang="en-US" altLang="zh-TW" smtClean="0"/>
              <a:t>Enhanced Search Feature </a:t>
            </a:r>
          </a:p>
          <a:p>
            <a:r>
              <a:rPr lang="en-US" altLang="zh-TW" smtClean="0"/>
              <a:t>Improved Speed</a:t>
            </a:r>
          </a:p>
          <a:p>
            <a:r>
              <a:rPr lang="en-US" altLang="zh-TW" smtClean="0"/>
              <a:t>Increased Flexibility</a:t>
            </a:r>
          </a:p>
          <a:p>
            <a:r>
              <a:rPr lang="en-US" altLang="zh-TW" smtClean="0"/>
              <a:t>Extended Warranty</a:t>
            </a:r>
            <a:endParaRPr lang="en-US" altLang="zh-TW"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33</a:t>
            </a:fld>
            <a:endParaRPr lang="en-US" altLang="zh-TW" dirty="0"/>
          </a:p>
        </p:txBody>
      </p:sp>
      <p:sp>
        <p:nvSpPr>
          <p:cNvPr id="1118210" name="Rectangle 2"/>
          <p:cNvSpPr>
            <a:spLocks noGrp="1" noChangeArrowheads="1"/>
          </p:cNvSpPr>
          <p:nvPr>
            <p:ph type="title"/>
          </p:nvPr>
        </p:nvSpPr>
        <p:spPr/>
        <p:txBody>
          <a:bodyPr/>
          <a:lstStyle/>
          <a:p>
            <a:r>
              <a:rPr lang="en-US" altLang="zh-TW" smtClean="0"/>
              <a:t>Product Features</a:t>
            </a:r>
            <a:endParaRPr lang="en-US" altLang="zh-TW" dirty="0"/>
          </a:p>
        </p:txBody>
      </p:sp>
      <p:sp>
        <p:nvSpPr>
          <p:cNvPr id="1118213" name="AutoShape 5"/>
          <p:cNvSpPr>
            <a:spLocks noChangeArrowheads="1"/>
          </p:cNvSpPr>
          <p:nvPr/>
        </p:nvSpPr>
        <p:spPr bwMode="auto">
          <a:xfrm>
            <a:off x="7433078" y="2819400"/>
            <a:ext cx="3492500" cy="2232025"/>
          </a:xfrm>
          <a:prstGeom prst="roundRect">
            <a:avLst>
              <a:gd name="adj" fmla="val 16667"/>
            </a:avLst>
          </a:prstGeom>
          <a:solidFill>
            <a:srgbClr val="99FF33"/>
          </a:solidFill>
          <a:ln w="38100" algn="ctr">
            <a:solidFill>
              <a:schemeClr val="folHlink"/>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marL="342900" indent="-342900" algn="l">
              <a:defRPr kumimoji="1">
                <a:solidFill>
                  <a:schemeClr val="tx1"/>
                </a:solidFill>
                <a:latin typeface="Arial" panose="020B0604020202020204" pitchFamily="34" charset="0"/>
                <a:ea typeface="新細明體" panose="02020500000000000000" pitchFamily="18" charset="-120"/>
              </a:defRPr>
            </a:lvl1pPr>
            <a:lvl2pPr marL="800100" indent="-342900" algn="l">
              <a:defRPr kumimoji="1">
                <a:solidFill>
                  <a:schemeClr val="tx1"/>
                </a:solidFill>
                <a:latin typeface="Arial" panose="020B0604020202020204" pitchFamily="34" charset="0"/>
                <a:ea typeface="新細明體" panose="02020500000000000000" pitchFamily="18" charset="-120"/>
              </a:defRPr>
            </a:lvl2pPr>
            <a:lvl3pPr marL="1257300" indent="-342900" algn="l">
              <a:defRPr kumimoji="1">
                <a:solidFill>
                  <a:schemeClr val="tx1"/>
                </a:solidFill>
                <a:latin typeface="Arial" panose="020B0604020202020204" pitchFamily="34" charset="0"/>
                <a:ea typeface="新細明體" panose="02020500000000000000" pitchFamily="18" charset="-120"/>
              </a:defRPr>
            </a:lvl3pPr>
            <a:lvl4pPr marL="1714500" indent="-342900" algn="l">
              <a:defRPr kumimoji="1">
                <a:solidFill>
                  <a:schemeClr val="tx1"/>
                </a:solidFill>
                <a:latin typeface="Arial" panose="020B0604020202020204" pitchFamily="34" charset="0"/>
                <a:ea typeface="新細明體" panose="02020500000000000000" pitchFamily="18" charset="-120"/>
              </a:defRPr>
            </a:lvl4pPr>
            <a:lvl5pPr marL="2171700" indent="-342900" algn="l">
              <a:defRPr kumimoji="1">
                <a:solidFill>
                  <a:schemeClr val="tx1"/>
                </a:solidFill>
                <a:latin typeface="Arial" panose="020B0604020202020204" pitchFamily="34" charset="0"/>
                <a:ea typeface="新細明體" panose="02020500000000000000" pitchFamily="18" charset="-120"/>
              </a:defRPr>
            </a:lvl5pPr>
            <a:lvl6pPr marL="2628900" indent="-342900" fontAlgn="base">
              <a:spcBef>
                <a:spcPct val="0"/>
              </a:spcBef>
              <a:spcAft>
                <a:spcPct val="0"/>
              </a:spcAft>
              <a:defRPr kumimoji="1">
                <a:solidFill>
                  <a:schemeClr val="tx1"/>
                </a:solidFill>
                <a:latin typeface="Arial" panose="020B0604020202020204" pitchFamily="34" charset="0"/>
                <a:ea typeface="新細明體" panose="02020500000000000000" pitchFamily="18" charset="-120"/>
              </a:defRPr>
            </a:lvl6pPr>
            <a:lvl7pPr marL="3086100" indent="-342900" fontAlgn="base">
              <a:spcBef>
                <a:spcPct val="0"/>
              </a:spcBef>
              <a:spcAft>
                <a:spcPct val="0"/>
              </a:spcAft>
              <a:defRPr kumimoji="1">
                <a:solidFill>
                  <a:schemeClr val="tx1"/>
                </a:solidFill>
                <a:latin typeface="Arial" panose="020B0604020202020204" pitchFamily="34" charset="0"/>
                <a:ea typeface="新細明體" panose="02020500000000000000" pitchFamily="18" charset="-120"/>
              </a:defRPr>
            </a:lvl7pPr>
            <a:lvl8pPr marL="3543300" indent="-342900" fontAlgn="base">
              <a:spcBef>
                <a:spcPct val="0"/>
              </a:spcBef>
              <a:spcAft>
                <a:spcPct val="0"/>
              </a:spcAft>
              <a:defRPr kumimoji="1">
                <a:solidFill>
                  <a:schemeClr val="tx1"/>
                </a:solidFill>
                <a:latin typeface="Arial" panose="020B0604020202020204" pitchFamily="34" charset="0"/>
                <a:ea typeface="新細明體" panose="02020500000000000000" pitchFamily="18" charset="-120"/>
              </a:defRPr>
            </a:lvl8pPr>
            <a:lvl9pPr marL="4000500" indent="-342900" fontAlgn="base">
              <a:spcBef>
                <a:spcPct val="0"/>
              </a:spcBef>
              <a:spcAft>
                <a:spcPct val="0"/>
              </a:spcAft>
              <a:defRPr kumimoji="1">
                <a:solidFill>
                  <a:schemeClr val="tx1"/>
                </a:solidFill>
                <a:latin typeface="Arial" panose="020B0604020202020204" pitchFamily="34" charset="0"/>
                <a:ea typeface="新細明體" panose="02020500000000000000" pitchFamily="18" charset="-120"/>
              </a:defRPr>
            </a:lvl9pPr>
          </a:lstStyle>
          <a:p>
            <a:pPr>
              <a:lnSpc>
                <a:spcPct val="120000"/>
              </a:lnSpc>
              <a:buFontTx/>
              <a:buAutoNum type="arabicPeriod"/>
            </a:pPr>
            <a:r>
              <a:rPr kumimoji="0" lang="zh-TW" altLang="en-US" sz="2800" b="1" dirty="0">
                <a:latin typeface="標楷體" panose="03000509000000000000" pitchFamily="65" charset="-120"/>
                <a:ea typeface="標楷體" panose="03000509000000000000" pitchFamily="65" charset="-120"/>
              </a:rPr>
              <a:t>變色彰顯重點</a:t>
            </a:r>
            <a:endParaRPr kumimoji="0" lang="zh-TW" altLang="en-US" sz="2800" b="1" dirty="0">
              <a:latin typeface="標楷體" panose="03000509000000000000" pitchFamily="65" charset="-120"/>
              <a:ea typeface="標楷體" panose="03000509000000000000" pitchFamily="65" charset="-120"/>
              <a:sym typeface="Wingdings" panose="05000000000000000000" pitchFamily="2" charset="2"/>
            </a:endParaRPr>
          </a:p>
          <a:p>
            <a:pPr>
              <a:lnSpc>
                <a:spcPct val="120000"/>
              </a:lnSpc>
              <a:buFontTx/>
              <a:buAutoNum type="arabicPeriod"/>
            </a:pPr>
            <a:r>
              <a:rPr kumimoji="0" lang="zh-TW" altLang="en-US" sz="2800" b="1" dirty="0">
                <a:latin typeface="標楷體" panose="03000509000000000000" pitchFamily="65" charset="-120"/>
                <a:ea typeface="標楷體" panose="03000509000000000000" pitchFamily="65" charset="-120"/>
                <a:sym typeface="Wingdings" panose="05000000000000000000" pitchFamily="2" charset="2"/>
              </a:rPr>
              <a:t>自訂動畫逐條說明</a:t>
            </a:r>
          </a:p>
          <a:p>
            <a:pPr>
              <a:lnSpc>
                <a:spcPct val="120000"/>
              </a:lnSpc>
              <a:buFontTx/>
              <a:buAutoNum type="arabicPeriod"/>
            </a:pPr>
            <a:r>
              <a:rPr kumimoji="0" lang="zh-TW" altLang="en-US" sz="2800" b="1" dirty="0">
                <a:latin typeface="標楷體" panose="03000509000000000000" pitchFamily="65" charset="-120"/>
                <a:ea typeface="標楷體" panose="03000509000000000000" pitchFamily="65" charset="-120"/>
                <a:sym typeface="Wingdings" panose="05000000000000000000" pitchFamily="2" charset="2"/>
              </a:rPr>
              <a:t>方向自左進入</a:t>
            </a:r>
          </a:p>
          <a:p>
            <a:pPr>
              <a:lnSpc>
                <a:spcPct val="120000"/>
              </a:lnSpc>
              <a:buFontTx/>
              <a:buAutoNum type="arabicPeriod"/>
            </a:pPr>
            <a:r>
              <a:rPr kumimoji="0" lang="zh-TW" altLang="en-US" sz="2800" b="1" dirty="0">
                <a:latin typeface="標楷體" panose="03000509000000000000" pitchFamily="65" charset="-120"/>
                <a:ea typeface="標楷體" panose="03000509000000000000" pitchFamily="65" charset="-120"/>
                <a:sym typeface="Wingdings" panose="05000000000000000000" pitchFamily="2" charset="2"/>
              </a:rPr>
              <a:t>平均分配空間</a:t>
            </a:r>
          </a:p>
        </p:txBody>
      </p:sp>
    </p:spTree>
    <p:extLst>
      <p:ext uri="{BB962C8B-B14F-4D97-AF65-F5344CB8AC3E}">
        <p14:creationId xmlns:p14="http://schemas.microsoft.com/office/powerpoint/2010/main" val="41712755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182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821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15459" name="Object 3"/>
          <p:cNvGraphicFramePr>
            <a:graphicFrameLocks noGrp="1" noChangeAspect="1"/>
          </p:cNvGraphicFramePr>
          <p:nvPr>
            <p:ph idx="1"/>
            <p:extLst>
              <p:ext uri="{D42A27DB-BD31-4B8C-83A1-F6EECF244321}">
                <p14:modId xmlns:p14="http://schemas.microsoft.com/office/powerpoint/2010/main" val="1238380059"/>
              </p:ext>
            </p:extLst>
          </p:nvPr>
        </p:nvGraphicFramePr>
        <p:xfrm>
          <a:off x="2273300" y="1463675"/>
          <a:ext cx="6889750" cy="4708525"/>
        </p:xfrm>
        <a:graphic>
          <a:graphicData uri="http://schemas.openxmlformats.org/presentationml/2006/ole">
            <mc:AlternateContent xmlns:mc="http://schemas.openxmlformats.org/markup-compatibility/2006">
              <mc:Choice xmlns:v="urn:schemas-microsoft-com:vml" Requires="v">
                <p:oleObj spid="_x0000_s1068" name="圖表" r:id="rId4" imgW="4152900" imgH="2838602" progId="Excel.Chart.8">
                  <p:embed/>
                </p:oleObj>
              </mc:Choice>
              <mc:Fallback>
                <p:oleObj name="圖表" r:id="rId4" imgW="4152900" imgH="2838602" progId="Excel.Chart.8">
                  <p:embed/>
                  <p:pic>
                    <p:nvPicPr>
                      <p:cNvPr id="915459"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73300" y="1463675"/>
                        <a:ext cx="6889750" cy="4708525"/>
                      </a:xfrm>
                      <a:prstGeom prst="rect">
                        <a:avLst/>
                      </a:prstGeom>
                      <a:noFill/>
                      <a:ln>
                        <a:noFill/>
                      </a:ln>
                      <a:effectLst/>
                    </p:spPr>
                  </p:pic>
                </p:oleObj>
              </mc:Fallback>
            </mc:AlternateContent>
          </a:graphicData>
        </a:graphic>
      </p:graphicFrame>
      <p:sp>
        <p:nvSpPr>
          <p:cNvPr id="3" name="投影片編號版面配置區 2"/>
          <p:cNvSpPr>
            <a:spLocks noGrp="1"/>
          </p:cNvSpPr>
          <p:nvPr>
            <p:ph type="sldNum" sz="quarter" idx="11"/>
          </p:nvPr>
        </p:nvSpPr>
        <p:spPr/>
        <p:txBody>
          <a:bodyPr/>
          <a:lstStyle/>
          <a:p>
            <a:fld id="{66EC4D88-1D95-4BE6-AC69-BAE17B25DD9F}" type="slidenum">
              <a:rPr lang="en-US" altLang="zh-TW" smtClean="0"/>
              <a:pPr/>
              <a:t>34</a:t>
            </a:fld>
            <a:endParaRPr lang="en-US" altLang="zh-TW" dirty="0"/>
          </a:p>
        </p:txBody>
      </p:sp>
      <p:sp>
        <p:nvSpPr>
          <p:cNvPr id="915458" name="Rectangle 2"/>
          <p:cNvSpPr>
            <a:spLocks noGrp="1" noChangeArrowheads="1"/>
          </p:cNvSpPr>
          <p:nvPr>
            <p:ph type="title"/>
          </p:nvPr>
        </p:nvSpPr>
        <p:spPr/>
        <p:txBody>
          <a:bodyPr/>
          <a:lstStyle/>
          <a:p>
            <a:r>
              <a:rPr lang="en-US" altLang="zh-TW" smtClean="0"/>
              <a:t>Bar charts             Excel</a:t>
            </a:r>
            <a:r>
              <a:rPr lang="zh-TW" altLang="en-US" smtClean="0"/>
              <a:t>直條圖</a:t>
            </a:r>
            <a:endParaRPr lang="zh-TW" altLang="en-US" dirty="0"/>
          </a:p>
        </p:txBody>
      </p:sp>
      <p:sp>
        <p:nvSpPr>
          <p:cNvPr id="915460" name="AutoShape 4"/>
          <p:cNvSpPr>
            <a:spLocks noChangeArrowheads="1"/>
          </p:cNvSpPr>
          <p:nvPr/>
        </p:nvSpPr>
        <p:spPr bwMode="auto">
          <a:xfrm>
            <a:off x="9045575" y="2436980"/>
            <a:ext cx="1582738" cy="504825"/>
          </a:xfrm>
          <a:prstGeom prst="wedgeRectCallout">
            <a:avLst>
              <a:gd name="adj1" fmla="val -48796"/>
              <a:gd name="adj2" fmla="val 175157"/>
            </a:avLst>
          </a:prstGeom>
          <a:solidFill>
            <a:schemeClr val="bg2"/>
          </a:solidFill>
          <a:ln>
            <a:noFill/>
          </a:ln>
          <a:effectLst/>
          <a:extLs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kumimoji="1" lang="zh-TW" altLang="en-US" b="1" dirty="0">
                <a:latin typeface="Verdana" panose="020B0604030504040204" pitchFamily="34" charset="0"/>
              </a:rPr>
              <a:t>省略圖例</a:t>
            </a:r>
          </a:p>
        </p:txBody>
      </p:sp>
      <p:sp>
        <p:nvSpPr>
          <p:cNvPr id="915461" name="AutoShape 5"/>
          <p:cNvSpPr>
            <a:spLocks noChangeArrowheads="1"/>
          </p:cNvSpPr>
          <p:nvPr/>
        </p:nvSpPr>
        <p:spPr bwMode="auto">
          <a:xfrm>
            <a:off x="8155782" y="1400115"/>
            <a:ext cx="2014537" cy="504825"/>
          </a:xfrm>
          <a:prstGeom prst="wedgeRectCallout">
            <a:avLst>
              <a:gd name="adj1" fmla="val -83884"/>
              <a:gd name="adj2" fmla="val 181134"/>
            </a:avLst>
          </a:prstGeom>
          <a:solidFill>
            <a:schemeClr val="bg2"/>
          </a:solidFill>
          <a:ln>
            <a:noFill/>
          </a:ln>
          <a:effectLst/>
          <a:extLs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kumimoji="1" lang="zh-TW" altLang="en-US" b="1">
                <a:latin typeface="Verdana" panose="020B0604030504040204" pitchFamily="34" charset="0"/>
              </a:rPr>
              <a:t>刪除網底與格線</a:t>
            </a:r>
          </a:p>
        </p:txBody>
      </p:sp>
      <p:sp>
        <p:nvSpPr>
          <p:cNvPr id="915462" name="AutoShape 6"/>
          <p:cNvSpPr>
            <a:spLocks noChangeArrowheads="1"/>
          </p:cNvSpPr>
          <p:nvPr/>
        </p:nvSpPr>
        <p:spPr bwMode="auto">
          <a:xfrm>
            <a:off x="7851027" y="6104458"/>
            <a:ext cx="1800225" cy="504825"/>
          </a:xfrm>
          <a:prstGeom prst="wedgeRectCallout">
            <a:avLst>
              <a:gd name="adj1" fmla="val -57847"/>
              <a:gd name="adj2" fmla="val -137736"/>
            </a:avLst>
          </a:prstGeom>
          <a:solidFill>
            <a:schemeClr val="bg2"/>
          </a:solidFill>
          <a:ln>
            <a:noFill/>
          </a:ln>
          <a:effectLst/>
          <a:extLs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kumimoji="1" lang="zh-TW" altLang="en-US" b="1" dirty="0">
                <a:latin typeface="Verdana" panose="020B0604030504040204" pitchFamily="34" charset="0"/>
              </a:rPr>
              <a:t>資料標籤宜直排</a:t>
            </a:r>
          </a:p>
        </p:txBody>
      </p:sp>
      <p:sp>
        <p:nvSpPr>
          <p:cNvPr id="915463" name="AutoShape 7"/>
          <p:cNvSpPr>
            <a:spLocks noChangeArrowheads="1"/>
          </p:cNvSpPr>
          <p:nvPr/>
        </p:nvSpPr>
        <p:spPr bwMode="auto">
          <a:xfrm>
            <a:off x="8215359" y="4067527"/>
            <a:ext cx="1798638" cy="719138"/>
          </a:xfrm>
          <a:prstGeom prst="wedgeRectCallout">
            <a:avLst>
              <a:gd name="adj1" fmla="val -140468"/>
              <a:gd name="adj2" fmla="val 154194"/>
            </a:avLst>
          </a:prstGeom>
          <a:solidFill>
            <a:schemeClr val="bg2"/>
          </a:solidFill>
          <a:ln>
            <a:noFill/>
          </a:ln>
          <a:effectLst/>
          <a:extLs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gn="ctr"/>
            <a:r>
              <a:rPr kumimoji="1" lang="zh-TW" altLang="en-US" b="1" dirty="0">
                <a:latin typeface="Verdana" panose="020B0604030504040204" pitchFamily="34" charset="0"/>
              </a:rPr>
              <a:t>「其他」應放在最末項</a:t>
            </a:r>
          </a:p>
        </p:txBody>
      </p:sp>
    </p:spTree>
    <p:extLst>
      <p:ext uri="{BB962C8B-B14F-4D97-AF65-F5344CB8AC3E}">
        <p14:creationId xmlns:p14="http://schemas.microsoft.com/office/powerpoint/2010/main" val="33772809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4" presetClass="entr" presetSubtype="0" fill="hold" grpId="0" nodeType="clickEffect">
                                  <p:stCondLst>
                                    <p:cond delay="0"/>
                                  </p:stCondLst>
                                  <p:childTnLst>
                                    <p:set>
                                      <p:cBhvr>
                                        <p:cTn id="6" dur="1" fill="hold">
                                          <p:stCondLst>
                                            <p:cond delay="0"/>
                                          </p:stCondLst>
                                        </p:cTn>
                                        <p:tgtEl>
                                          <p:spTgt spid="915460"/>
                                        </p:tgtEl>
                                        <p:attrNameLst>
                                          <p:attrName>style.visibility</p:attrName>
                                        </p:attrNameLst>
                                      </p:cBhvr>
                                      <p:to>
                                        <p:strVal val="visible"/>
                                      </p:to>
                                    </p:set>
                                    <p:anim to="" calcmode="lin" valueType="num">
                                      <p:cBhvr>
                                        <p:cTn id="7" dur="1" fill="hold"/>
                                        <p:tgtEl>
                                          <p:spTgt spid="915460"/>
                                        </p:tgtEl>
                                        <p:attrNameLst>
                                          <p:attrName/>
                                        </p:attrNameLst>
                                      </p:cBhvr>
                                    </p:anim>
                                  </p:childTnLst>
                                </p:cTn>
                              </p:par>
                            </p:childTnLst>
                          </p:cTn>
                        </p:par>
                      </p:childTnLst>
                    </p:cTn>
                  </p:par>
                  <p:par>
                    <p:cTn id="8" fill="hold" nodeType="clickPar">
                      <p:stCondLst>
                        <p:cond delay="indefinite"/>
                      </p:stCondLst>
                      <p:childTnLst>
                        <p:par>
                          <p:cTn id="9" fill="hold" nodeType="withGroup">
                            <p:stCondLst>
                              <p:cond delay="0"/>
                            </p:stCondLst>
                            <p:childTnLst>
                              <p:par>
                                <p:cTn id="10" presetID="24" presetClass="entr" presetSubtype="0" fill="hold" grpId="0" nodeType="clickEffect">
                                  <p:stCondLst>
                                    <p:cond delay="0"/>
                                  </p:stCondLst>
                                  <p:childTnLst>
                                    <p:set>
                                      <p:cBhvr>
                                        <p:cTn id="11" dur="1" fill="hold">
                                          <p:stCondLst>
                                            <p:cond delay="0"/>
                                          </p:stCondLst>
                                        </p:cTn>
                                        <p:tgtEl>
                                          <p:spTgt spid="915461"/>
                                        </p:tgtEl>
                                        <p:attrNameLst>
                                          <p:attrName>style.visibility</p:attrName>
                                        </p:attrNameLst>
                                      </p:cBhvr>
                                      <p:to>
                                        <p:strVal val="visible"/>
                                      </p:to>
                                    </p:set>
                                    <p:anim to="" calcmode="lin" valueType="num">
                                      <p:cBhvr>
                                        <p:cTn id="12" dur="1" fill="hold"/>
                                        <p:tgtEl>
                                          <p:spTgt spid="915461"/>
                                        </p:tgtEl>
                                        <p:attrNameLst>
                                          <p:attrName/>
                                        </p:attrNameLst>
                                      </p:cBhvr>
                                    </p:anim>
                                  </p:childTnLst>
                                </p:cTn>
                              </p:par>
                            </p:childTnLst>
                          </p:cTn>
                        </p:par>
                      </p:childTnLst>
                    </p:cTn>
                  </p:par>
                  <p:par>
                    <p:cTn id="13" fill="hold" nodeType="clickPar">
                      <p:stCondLst>
                        <p:cond delay="indefinite"/>
                      </p:stCondLst>
                      <p:childTnLst>
                        <p:par>
                          <p:cTn id="14" fill="hold" nodeType="withGroup">
                            <p:stCondLst>
                              <p:cond delay="0"/>
                            </p:stCondLst>
                            <p:childTnLst>
                              <p:par>
                                <p:cTn id="15" presetID="24" presetClass="entr" presetSubtype="0" fill="hold" grpId="0" nodeType="clickEffect">
                                  <p:stCondLst>
                                    <p:cond delay="0"/>
                                  </p:stCondLst>
                                  <p:childTnLst>
                                    <p:set>
                                      <p:cBhvr>
                                        <p:cTn id="16" dur="1" fill="hold">
                                          <p:stCondLst>
                                            <p:cond delay="0"/>
                                          </p:stCondLst>
                                        </p:cTn>
                                        <p:tgtEl>
                                          <p:spTgt spid="915462"/>
                                        </p:tgtEl>
                                        <p:attrNameLst>
                                          <p:attrName>style.visibility</p:attrName>
                                        </p:attrNameLst>
                                      </p:cBhvr>
                                      <p:to>
                                        <p:strVal val="visible"/>
                                      </p:to>
                                    </p:set>
                                    <p:anim to="" calcmode="lin" valueType="num">
                                      <p:cBhvr>
                                        <p:cTn id="17" dur="1" fill="hold"/>
                                        <p:tgtEl>
                                          <p:spTgt spid="915462"/>
                                        </p:tgtEl>
                                        <p:attrNameLst>
                                          <p:attrName/>
                                        </p:attrNameLst>
                                      </p:cBhvr>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4" presetClass="entr" presetSubtype="0" fill="hold" grpId="0" nodeType="clickEffect">
                                  <p:stCondLst>
                                    <p:cond delay="0"/>
                                  </p:stCondLst>
                                  <p:childTnLst>
                                    <p:set>
                                      <p:cBhvr>
                                        <p:cTn id="21" dur="1" fill="hold">
                                          <p:stCondLst>
                                            <p:cond delay="0"/>
                                          </p:stCondLst>
                                        </p:cTn>
                                        <p:tgtEl>
                                          <p:spTgt spid="915463"/>
                                        </p:tgtEl>
                                        <p:attrNameLst>
                                          <p:attrName>style.visibility</p:attrName>
                                        </p:attrNameLst>
                                      </p:cBhvr>
                                      <p:to>
                                        <p:strVal val="visible"/>
                                      </p:to>
                                    </p:set>
                                    <p:anim to="" calcmode="lin" valueType="num">
                                      <p:cBhvr>
                                        <p:cTn id="22" dur="1" fill="hold"/>
                                        <p:tgtEl>
                                          <p:spTgt spid="915463"/>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5460" grpId="0" animBg="1"/>
      <p:bldP spid="915461" grpId="0" animBg="1"/>
      <p:bldP spid="915462" grpId="0" animBg="1"/>
      <p:bldP spid="91546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3410"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a:xfrm>
            <a:off x="2794000" y="1611313"/>
            <a:ext cx="6197599" cy="4648200"/>
          </a:xfrm>
          <a:noFill/>
          <a:ln/>
          <a:extLst>
            <a:ext uri="{91240B29-F687-4F45-9708-019B960494DF}">
              <a14:hiddenLine xmlns:a14="http://schemas.microsoft.com/office/drawing/2010/main" w="12700" cap="sq" cmpd="sng">
                <a:solidFill>
                  <a:schemeClr val="tx1"/>
                </a:solidFill>
                <a:prstDash val="solid"/>
                <a:miter lim="800000"/>
                <a:headEnd type="none" w="sm" len="sm"/>
                <a:tailEnd type="none" w="sm" len="sm"/>
              </a14:hiddenLine>
            </a:ext>
          </a:extLst>
        </p:spPr>
      </p:pic>
      <p:sp>
        <p:nvSpPr>
          <p:cNvPr id="913411" name="Rectangle 3"/>
          <p:cNvSpPr>
            <a:spLocks noGrp="1" noChangeArrowheads="1"/>
          </p:cNvSpPr>
          <p:nvPr>
            <p:ph type="title"/>
          </p:nvPr>
        </p:nvSpPr>
        <p:spPr/>
        <p:txBody>
          <a:bodyPr/>
          <a:lstStyle/>
          <a:p>
            <a:r>
              <a:rPr lang="en-US" altLang="zh-TW"/>
              <a:t>Bar charts             Excel</a:t>
            </a:r>
            <a:r>
              <a:rPr lang="zh-TW" altLang="en-US"/>
              <a:t>直條圖</a:t>
            </a:r>
          </a:p>
        </p:txBody>
      </p:sp>
      <p:sp>
        <p:nvSpPr>
          <p:cNvPr id="913412" name="Text Box 4"/>
          <p:cNvSpPr txBox="1">
            <a:spLocks noChangeArrowheads="1"/>
          </p:cNvSpPr>
          <p:nvPr/>
        </p:nvSpPr>
        <p:spPr bwMode="auto">
          <a:xfrm>
            <a:off x="3000375" y="2924176"/>
            <a:ext cx="4318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spcBef>
                <a:spcPct val="50000"/>
              </a:spcBef>
            </a:pPr>
            <a:r>
              <a:rPr kumimoji="1" lang="zh-TW" altLang="en-US">
                <a:latin typeface="Verdana" panose="020B0604030504040204" pitchFamily="34" charset="0"/>
              </a:rPr>
              <a:t>％</a:t>
            </a:r>
          </a:p>
        </p:txBody>
      </p:sp>
      <p:sp>
        <p:nvSpPr>
          <p:cNvPr id="913413" name="Rectangle 5"/>
          <p:cNvSpPr>
            <a:spLocks noChangeArrowheads="1"/>
          </p:cNvSpPr>
          <p:nvPr/>
        </p:nvSpPr>
        <p:spPr bwMode="auto">
          <a:xfrm>
            <a:off x="7751763" y="3573464"/>
            <a:ext cx="792162" cy="1944687"/>
          </a:xfrm>
          <a:prstGeom prst="rect">
            <a:avLst/>
          </a:prstGeom>
          <a:noFill/>
          <a:ln w="50800" cap="sq">
            <a:solidFill>
              <a:schemeClr val="accent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TW" altLang="en-US"/>
          </a:p>
        </p:txBody>
      </p:sp>
      <p:sp>
        <p:nvSpPr>
          <p:cNvPr id="913414" name="Line 6"/>
          <p:cNvSpPr>
            <a:spLocks noChangeShapeType="1"/>
          </p:cNvSpPr>
          <p:nvPr/>
        </p:nvSpPr>
        <p:spPr bwMode="auto">
          <a:xfrm>
            <a:off x="4224338" y="1628776"/>
            <a:ext cx="2952750" cy="2087563"/>
          </a:xfrm>
          <a:prstGeom prst="line">
            <a:avLst/>
          </a:prstGeom>
          <a:noFill/>
          <a:ln w="63500" cap="sq">
            <a:solidFill>
              <a:schemeClr val="accent1"/>
            </a:solidFill>
            <a:miter lim="800000"/>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TW" altLang="en-US"/>
          </a:p>
        </p:txBody>
      </p:sp>
    </p:spTree>
    <p:extLst>
      <p:ext uri="{BB962C8B-B14F-4D97-AF65-F5344CB8AC3E}">
        <p14:creationId xmlns:p14="http://schemas.microsoft.com/office/powerpoint/2010/main" val="13719603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4" presetClass="entr" presetSubtype="0" fill="hold" nodeType="clickEffect">
                                  <p:stCondLst>
                                    <p:cond delay="0"/>
                                  </p:stCondLst>
                                  <p:childTnLst>
                                    <p:set>
                                      <p:cBhvr>
                                        <p:cTn id="6" dur="1" fill="hold">
                                          <p:stCondLst>
                                            <p:cond delay="0"/>
                                          </p:stCondLst>
                                        </p:cTn>
                                        <p:tgtEl>
                                          <p:spTgt spid="913414"/>
                                        </p:tgtEl>
                                        <p:attrNameLst>
                                          <p:attrName>style.visibility</p:attrName>
                                        </p:attrNameLst>
                                      </p:cBhvr>
                                      <p:to>
                                        <p:strVal val="visible"/>
                                      </p:to>
                                    </p:set>
                                    <p:anim to="" calcmode="lin" valueType="num">
                                      <p:cBhvr>
                                        <p:cTn id="7" dur="1" fill="hold"/>
                                        <p:tgtEl>
                                          <p:spTgt spid="913414"/>
                                        </p:tgtEl>
                                        <p:attrNameLst>
                                          <p:attrName/>
                                        </p:attrNameLst>
                                      </p:cBhvr>
                                    </p:anim>
                                  </p:childTnLst>
                                </p:cTn>
                              </p:par>
                            </p:childTnLst>
                          </p:cTn>
                        </p:par>
                      </p:childTnLst>
                    </p:cTn>
                  </p:par>
                  <p:par>
                    <p:cTn id="8" fill="hold" nodeType="clickPar">
                      <p:stCondLst>
                        <p:cond delay="indefinite"/>
                      </p:stCondLst>
                      <p:childTnLst>
                        <p:par>
                          <p:cTn id="9" fill="hold" nodeType="withGroup">
                            <p:stCondLst>
                              <p:cond delay="0"/>
                            </p:stCondLst>
                            <p:childTnLst>
                              <p:par>
                                <p:cTn id="10" presetID="24" presetClass="entr" presetSubtype="0" fill="hold" nodeType="clickEffect">
                                  <p:stCondLst>
                                    <p:cond delay="0"/>
                                  </p:stCondLst>
                                  <p:childTnLst>
                                    <p:set>
                                      <p:cBhvr>
                                        <p:cTn id="11" dur="1" fill="hold">
                                          <p:stCondLst>
                                            <p:cond delay="0"/>
                                          </p:stCondLst>
                                        </p:cTn>
                                        <p:tgtEl>
                                          <p:spTgt spid="913413"/>
                                        </p:tgtEl>
                                        <p:attrNameLst>
                                          <p:attrName>style.visibility</p:attrName>
                                        </p:attrNameLst>
                                      </p:cBhvr>
                                      <p:to>
                                        <p:strVal val="visible"/>
                                      </p:to>
                                    </p:set>
                                    <p:anim to="" calcmode="lin" valueType="num">
                                      <p:cBhvr>
                                        <p:cTn id="12" dur="1" fill="hold"/>
                                        <p:tgtEl>
                                          <p:spTgt spid="913413"/>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7506" name="Rectangle 2"/>
          <p:cNvSpPr>
            <a:spLocks noGrp="1" noChangeArrowheads="1"/>
          </p:cNvSpPr>
          <p:nvPr>
            <p:ph type="title"/>
          </p:nvPr>
        </p:nvSpPr>
        <p:spPr/>
        <p:txBody>
          <a:bodyPr/>
          <a:lstStyle/>
          <a:p>
            <a:r>
              <a:rPr lang="en-US" altLang="zh-TW" b="1" dirty="0" smtClean="0"/>
              <a:t>Bar charts             Excel</a:t>
            </a:r>
            <a:r>
              <a:rPr lang="zh-TW" altLang="en-US" b="1" dirty="0" smtClean="0"/>
              <a:t>橫條圖</a:t>
            </a:r>
            <a:endParaRPr lang="zh-TW" altLang="en-US" b="1" dirty="0"/>
          </a:p>
        </p:txBody>
      </p:sp>
      <p:sp>
        <p:nvSpPr>
          <p:cNvPr id="3" name="投影片編號版面配置區 2"/>
          <p:cNvSpPr>
            <a:spLocks noGrp="1"/>
          </p:cNvSpPr>
          <p:nvPr>
            <p:ph type="sldNum" sz="quarter" idx="12"/>
          </p:nvPr>
        </p:nvSpPr>
        <p:spPr/>
        <p:txBody>
          <a:bodyPr/>
          <a:lstStyle/>
          <a:p>
            <a:r>
              <a:rPr lang="en-US" altLang="zh-TW" smtClean="0"/>
              <a:t>4-</a:t>
            </a:r>
            <a:fld id="{A9DCA700-6B28-463B-82B5-BBE276466FE1}" type="slidenum">
              <a:rPr lang="en-US" altLang="zh-TW" smtClean="0"/>
              <a:pPr/>
              <a:t>36</a:t>
            </a:fld>
            <a:endParaRPr lang="en-US" altLang="zh-TW" dirty="0"/>
          </a:p>
        </p:txBody>
      </p:sp>
      <p:pic>
        <p:nvPicPr>
          <p:cNvPr id="917508" name="Picture 4"/>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l="20906" t="27258" r="28181" b="25467"/>
          <a:stretch>
            <a:fillRect/>
          </a:stretch>
        </p:blipFill>
        <p:spPr>
          <a:xfrm>
            <a:off x="0" y="1412875"/>
            <a:ext cx="6913563" cy="4814888"/>
          </a:xfrm>
          <a:noFill/>
          <a:ln/>
          <a:extLst>
            <a:ext uri="{91240B29-F687-4F45-9708-019B960494DF}">
              <a14:hiddenLine xmlns:a14="http://schemas.microsoft.com/office/drawing/2010/main" w="12700" cap="sq" cmpd="sng">
                <a:solidFill>
                  <a:schemeClr val="tx1"/>
                </a:solidFill>
                <a:prstDash val="solid"/>
                <a:miter lim="800000"/>
                <a:headEnd type="none" w="sm" len="sm"/>
                <a:tailEnd type="none" w="sm" len="sm"/>
              </a14:hiddenLine>
            </a:ext>
          </a:extLst>
        </p:spPr>
      </p:pic>
      <p:sp>
        <p:nvSpPr>
          <p:cNvPr id="917507" name="Text Box 3"/>
          <p:cNvSpPr txBox="1">
            <a:spLocks noChangeArrowheads="1"/>
          </p:cNvSpPr>
          <p:nvPr/>
        </p:nvSpPr>
        <p:spPr bwMode="auto">
          <a:xfrm>
            <a:off x="6240464" y="6092826"/>
            <a:ext cx="50323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spcBef>
                <a:spcPct val="50000"/>
              </a:spcBef>
            </a:pPr>
            <a:r>
              <a:rPr kumimoji="1" lang="zh-TW" altLang="en-US" b="1">
                <a:latin typeface="Verdana" panose="020B0604030504040204" pitchFamily="34" charset="0"/>
              </a:rPr>
              <a:t>％</a:t>
            </a:r>
          </a:p>
        </p:txBody>
      </p:sp>
      <p:sp>
        <p:nvSpPr>
          <p:cNvPr id="917510" name="Rectangle 6"/>
          <p:cNvSpPr>
            <a:spLocks noChangeArrowheads="1"/>
          </p:cNvSpPr>
          <p:nvPr/>
        </p:nvSpPr>
        <p:spPr bwMode="auto">
          <a:xfrm>
            <a:off x="711200" y="4612482"/>
            <a:ext cx="4999833" cy="719138"/>
          </a:xfrm>
          <a:prstGeom prst="rect">
            <a:avLst/>
          </a:prstGeom>
          <a:noFill/>
          <a:ln w="50800" cap="sq">
            <a:solidFill>
              <a:schemeClr val="accent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TW" altLang="en-US">
              <a:solidFill>
                <a:srgbClr val="FF0000"/>
              </a:solidFill>
            </a:endParaRPr>
          </a:p>
        </p:txBody>
      </p:sp>
    </p:spTree>
    <p:extLst>
      <p:ext uri="{BB962C8B-B14F-4D97-AF65-F5344CB8AC3E}">
        <p14:creationId xmlns:p14="http://schemas.microsoft.com/office/powerpoint/2010/main" val="20718704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4" presetClass="entr" presetSubtype="0" fill="hold" nodeType="clickEffect">
                                  <p:stCondLst>
                                    <p:cond delay="0"/>
                                  </p:stCondLst>
                                  <p:childTnLst>
                                    <p:set>
                                      <p:cBhvr>
                                        <p:cTn id="6" dur="1" fill="hold">
                                          <p:stCondLst>
                                            <p:cond delay="0"/>
                                          </p:stCondLst>
                                        </p:cTn>
                                        <p:tgtEl>
                                          <p:spTgt spid="917510"/>
                                        </p:tgtEl>
                                        <p:attrNameLst>
                                          <p:attrName>style.visibility</p:attrName>
                                        </p:attrNameLst>
                                      </p:cBhvr>
                                      <p:to>
                                        <p:strVal val="visible"/>
                                      </p:to>
                                    </p:set>
                                    <p:anim to="" calcmode="lin" valueType="num">
                                      <p:cBhvr>
                                        <p:cTn id="7" dur="1" fill="hold"/>
                                        <p:tgtEl>
                                          <p:spTgt spid="917510"/>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3651" name="Rectangle 3"/>
          <p:cNvSpPr>
            <a:spLocks noGrp="1" noChangeArrowheads="1"/>
          </p:cNvSpPr>
          <p:nvPr>
            <p:ph idx="1"/>
          </p:nvPr>
        </p:nvSpPr>
        <p:spPr/>
        <p:txBody>
          <a:bodyPr/>
          <a:lstStyle/>
          <a:p>
            <a:r>
              <a:rPr lang="zh-TW" altLang="en-US" dirty="0" smtClean="0"/>
              <a:t>一圓餅圖所比較的項目最好在</a:t>
            </a:r>
            <a:r>
              <a:rPr lang="en-US" altLang="zh-TW" dirty="0" smtClean="0"/>
              <a:t>5</a:t>
            </a:r>
            <a:r>
              <a:rPr lang="zh-TW" altLang="en-US" dirty="0" smtClean="0"/>
              <a:t>項以內 </a:t>
            </a:r>
          </a:p>
          <a:p>
            <a:r>
              <a:rPr lang="zh-TW" altLang="en-US" dirty="0" smtClean="0"/>
              <a:t>各區塊應該由大到小依序呈現</a:t>
            </a:r>
          </a:p>
          <a:p>
            <a:pPr lvl="1"/>
            <a:r>
              <a:rPr lang="zh-TW" altLang="en-US" dirty="0" smtClean="0"/>
              <a:t>最大的區塊由</a:t>
            </a:r>
            <a:r>
              <a:rPr lang="en-US" altLang="zh-TW" dirty="0" smtClean="0"/>
              <a:t>12</a:t>
            </a:r>
            <a:r>
              <a:rPr lang="zh-TW" altLang="en-US" dirty="0" smtClean="0"/>
              <a:t>點鐘方向開始，</a:t>
            </a:r>
            <a:r>
              <a:rPr lang="zh-TW" altLang="en-US" dirty="0" smtClean="0">
                <a:solidFill>
                  <a:srgbClr val="FF0000"/>
                </a:solidFill>
              </a:rPr>
              <a:t>順時針方向顯示 </a:t>
            </a:r>
          </a:p>
          <a:p>
            <a:pPr lvl="1"/>
            <a:r>
              <a:rPr lang="zh-TW" altLang="en-US" dirty="0" smtClean="0"/>
              <a:t>「其他」列為最末項 </a:t>
            </a:r>
          </a:p>
          <a:p>
            <a:r>
              <a:rPr lang="zh-TW" altLang="en-US" dirty="0" smtClean="0"/>
              <a:t>各區塊由淺色到深色依序標示強調差異</a:t>
            </a:r>
          </a:p>
          <a:p>
            <a:r>
              <a:rPr lang="zh-TW" altLang="en-US" dirty="0" smtClean="0"/>
              <a:t>圖餅圖總和</a:t>
            </a:r>
            <a:r>
              <a:rPr lang="en-US" altLang="zh-TW" dirty="0" smtClean="0"/>
              <a:t>=100</a:t>
            </a:r>
            <a:r>
              <a:rPr lang="zh-TW" altLang="en-US" dirty="0" smtClean="0"/>
              <a:t>％</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37</a:t>
            </a:fld>
            <a:endParaRPr lang="en-US" altLang="zh-TW" dirty="0"/>
          </a:p>
        </p:txBody>
      </p:sp>
      <p:sp>
        <p:nvSpPr>
          <p:cNvPr id="923650" name="Rectangle 2"/>
          <p:cNvSpPr>
            <a:spLocks noGrp="1" noChangeArrowheads="1"/>
          </p:cNvSpPr>
          <p:nvPr>
            <p:ph type="title"/>
          </p:nvPr>
        </p:nvSpPr>
        <p:spPr/>
        <p:txBody>
          <a:bodyPr/>
          <a:lstStyle/>
          <a:p>
            <a:r>
              <a:rPr lang="zh-TW" altLang="en-US" smtClean="0"/>
              <a:t>圓餅圖製作規範 </a:t>
            </a:r>
            <a:endParaRPr lang="zh-TW" altLang="en-US"/>
          </a:p>
        </p:txBody>
      </p:sp>
    </p:spTree>
    <p:extLst>
      <p:ext uri="{BB962C8B-B14F-4D97-AF65-F5344CB8AC3E}">
        <p14:creationId xmlns:p14="http://schemas.microsoft.com/office/powerpoint/2010/main" val="29346536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53027" name="Picture 3"/>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a:xfrm>
            <a:off x="3292278" y="1518237"/>
            <a:ext cx="5003996" cy="4509210"/>
          </a:xfrm>
        </p:spPr>
      </p:pic>
      <p:sp>
        <p:nvSpPr>
          <p:cNvPr id="3" name="投影片編號版面配置區 2"/>
          <p:cNvSpPr>
            <a:spLocks noGrp="1"/>
          </p:cNvSpPr>
          <p:nvPr>
            <p:ph type="sldNum" sz="quarter" idx="11"/>
          </p:nvPr>
        </p:nvSpPr>
        <p:spPr/>
        <p:txBody>
          <a:bodyPr/>
          <a:lstStyle/>
          <a:p>
            <a:fld id="{66EC4D88-1D95-4BE6-AC69-BAE17B25DD9F}" type="slidenum">
              <a:rPr lang="en-US" altLang="zh-TW" smtClean="0"/>
              <a:pPr/>
              <a:t>38</a:t>
            </a:fld>
            <a:endParaRPr lang="en-US" altLang="zh-TW" dirty="0"/>
          </a:p>
        </p:txBody>
      </p:sp>
      <p:sp>
        <p:nvSpPr>
          <p:cNvPr id="1153026" name="Rectangle 2"/>
          <p:cNvSpPr>
            <a:spLocks noGrp="1" noChangeArrowheads="1"/>
          </p:cNvSpPr>
          <p:nvPr>
            <p:ph type="title"/>
          </p:nvPr>
        </p:nvSpPr>
        <p:spPr/>
        <p:txBody>
          <a:bodyPr/>
          <a:lstStyle/>
          <a:p>
            <a:r>
              <a:rPr lang="zh-TW" altLang="en-US" smtClean="0"/>
              <a:t>圓餅圖製作規範</a:t>
            </a:r>
            <a:endParaRPr lang="zh-TW" altLang="en-US"/>
          </a:p>
        </p:txBody>
      </p:sp>
      <p:sp>
        <p:nvSpPr>
          <p:cNvPr id="6" name="文字方塊 5"/>
          <p:cNvSpPr txBox="1"/>
          <p:nvPr/>
        </p:nvSpPr>
        <p:spPr>
          <a:xfrm>
            <a:off x="7199488" y="5071534"/>
            <a:ext cx="4544834" cy="400110"/>
          </a:xfrm>
          <a:prstGeom prst="rect">
            <a:avLst/>
          </a:prstGeom>
          <a:noFill/>
        </p:spPr>
        <p:txBody>
          <a:bodyPr wrap="none" rtlCol="0">
            <a:spAutoFit/>
          </a:bodyPr>
          <a:lstStyle/>
          <a:p>
            <a:r>
              <a:rPr lang="zh-TW" altLang="en-US" sz="2000" b="1" dirty="0">
                <a:latin typeface="標楷體" panose="03000509000000000000" pitchFamily="65" charset="-120"/>
                <a:ea typeface="標楷體" panose="03000509000000000000" pitchFamily="65" charset="-120"/>
              </a:rPr>
              <a:t>各區塊由淺色到深色依序標示強調差異</a:t>
            </a:r>
          </a:p>
        </p:txBody>
      </p:sp>
      <p:sp>
        <p:nvSpPr>
          <p:cNvPr id="10" name="文字方塊 9"/>
          <p:cNvSpPr txBox="1"/>
          <p:nvPr/>
        </p:nvSpPr>
        <p:spPr>
          <a:xfrm>
            <a:off x="1004486" y="1608147"/>
            <a:ext cx="2621230" cy="400110"/>
          </a:xfrm>
          <a:prstGeom prst="rect">
            <a:avLst/>
          </a:prstGeom>
          <a:noFill/>
        </p:spPr>
        <p:txBody>
          <a:bodyPr wrap="none" rtlCol="0">
            <a:spAutoFit/>
          </a:bodyPr>
          <a:lstStyle/>
          <a:p>
            <a:r>
              <a:rPr lang="zh-TW" altLang="en-US" sz="2000" b="1" dirty="0">
                <a:latin typeface="標楷體" panose="03000509000000000000" pitchFamily="65" charset="-120"/>
                <a:ea typeface="標楷體" panose="03000509000000000000" pitchFamily="65" charset="-120"/>
              </a:rPr>
              <a:t>「其他」列為最末項 </a:t>
            </a:r>
          </a:p>
        </p:txBody>
      </p:sp>
      <p:sp>
        <p:nvSpPr>
          <p:cNvPr id="11" name="文字方塊 10"/>
          <p:cNvSpPr txBox="1"/>
          <p:nvPr/>
        </p:nvSpPr>
        <p:spPr>
          <a:xfrm>
            <a:off x="231706" y="4103271"/>
            <a:ext cx="3262432" cy="400110"/>
          </a:xfrm>
          <a:prstGeom prst="rect">
            <a:avLst/>
          </a:prstGeom>
          <a:noFill/>
        </p:spPr>
        <p:txBody>
          <a:bodyPr wrap="none" rtlCol="0">
            <a:spAutoFit/>
          </a:bodyPr>
          <a:lstStyle/>
          <a:p>
            <a:r>
              <a:rPr lang="zh-TW" altLang="en-US" sz="2000" b="1" dirty="0" smtClean="0">
                <a:latin typeface="標楷體" panose="03000509000000000000" pitchFamily="65" charset="-120"/>
                <a:ea typeface="標楷體" panose="03000509000000000000" pitchFamily="65" charset="-120"/>
              </a:rPr>
              <a:t>比較</a:t>
            </a:r>
            <a:r>
              <a:rPr lang="zh-TW" altLang="en-US" sz="2000" b="1" dirty="0">
                <a:latin typeface="標楷體" panose="03000509000000000000" pitchFamily="65" charset="-120"/>
                <a:ea typeface="標楷體" panose="03000509000000000000" pitchFamily="65" charset="-120"/>
              </a:rPr>
              <a:t>的項目最好在</a:t>
            </a:r>
            <a:r>
              <a:rPr lang="en-US" altLang="zh-TW" sz="2000" b="1" dirty="0">
                <a:latin typeface="標楷體" panose="03000509000000000000" pitchFamily="65" charset="-120"/>
                <a:ea typeface="標楷體" panose="03000509000000000000" pitchFamily="65" charset="-120"/>
              </a:rPr>
              <a:t>5</a:t>
            </a:r>
            <a:r>
              <a:rPr lang="zh-TW" altLang="en-US" sz="2000" b="1" dirty="0">
                <a:latin typeface="標楷體" panose="03000509000000000000" pitchFamily="65" charset="-120"/>
                <a:ea typeface="標楷體" panose="03000509000000000000" pitchFamily="65" charset="-120"/>
              </a:rPr>
              <a:t>項以內 </a:t>
            </a:r>
          </a:p>
        </p:txBody>
      </p:sp>
      <p:sp>
        <p:nvSpPr>
          <p:cNvPr id="12" name="文字方塊 11"/>
          <p:cNvSpPr txBox="1"/>
          <p:nvPr/>
        </p:nvSpPr>
        <p:spPr>
          <a:xfrm>
            <a:off x="5651446" y="1408092"/>
            <a:ext cx="5894424" cy="400110"/>
          </a:xfrm>
          <a:prstGeom prst="rect">
            <a:avLst/>
          </a:prstGeom>
          <a:noFill/>
        </p:spPr>
        <p:txBody>
          <a:bodyPr wrap="square" rtlCol="0">
            <a:spAutoFit/>
          </a:bodyPr>
          <a:lstStyle/>
          <a:p>
            <a:pPr marL="0" lvl="1"/>
            <a:r>
              <a:rPr lang="zh-TW" altLang="en-US" sz="2000" b="1" dirty="0">
                <a:latin typeface="標楷體" panose="03000509000000000000" pitchFamily="65" charset="-120"/>
                <a:ea typeface="標楷體" panose="03000509000000000000" pitchFamily="65" charset="-120"/>
              </a:rPr>
              <a:t>最大的區塊由</a:t>
            </a:r>
            <a:r>
              <a:rPr lang="en-US" altLang="zh-TW" sz="2000" b="1" dirty="0">
                <a:latin typeface="標楷體" panose="03000509000000000000" pitchFamily="65" charset="-120"/>
                <a:ea typeface="標楷體" panose="03000509000000000000" pitchFamily="65" charset="-120"/>
              </a:rPr>
              <a:t>12</a:t>
            </a:r>
            <a:r>
              <a:rPr lang="zh-TW" altLang="en-US" sz="2000" b="1" dirty="0">
                <a:latin typeface="標楷體" panose="03000509000000000000" pitchFamily="65" charset="-120"/>
                <a:ea typeface="標楷體" panose="03000509000000000000" pitchFamily="65" charset="-120"/>
              </a:rPr>
              <a:t>點鐘方向開始，順時針方向顯示 </a:t>
            </a:r>
          </a:p>
        </p:txBody>
      </p:sp>
      <p:sp>
        <p:nvSpPr>
          <p:cNvPr id="13" name="文字方塊 12"/>
          <p:cNvSpPr txBox="1"/>
          <p:nvPr/>
        </p:nvSpPr>
        <p:spPr>
          <a:xfrm>
            <a:off x="7722158" y="3379086"/>
            <a:ext cx="3518912" cy="400110"/>
          </a:xfrm>
          <a:prstGeom prst="rect">
            <a:avLst/>
          </a:prstGeom>
          <a:noFill/>
        </p:spPr>
        <p:txBody>
          <a:bodyPr wrap="none" rtlCol="0">
            <a:spAutoFit/>
          </a:bodyPr>
          <a:lstStyle/>
          <a:p>
            <a:r>
              <a:rPr lang="zh-TW" altLang="en-US" sz="2000" b="1" dirty="0">
                <a:latin typeface="標楷體" panose="03000509000000000000" pitchFamily="65" charset="-120"/>
                <a:ea typeface="標楷體" panose="03000509000000000000" pitchFamily="65" charset="-120"/>
              </a:rPr>
              <a:t>各區塊應該由大到小依序呈現</a:t>
            </a:r>
          </a:p>
        </p:txBody>
      </p:sp>
      <p:sp>
        <p:nvSpPr>
          <p:cNvPr id="14" name="文字方塊 13"/>
          <p:cNvSpPr txBox="1"/>
          <p:nvPr/>
        </p:nvSpPr>
        <p:spPr>
          <a:xfrm>
            <a:off x="4643475" y="5909174"/>
            <a:ext cx="2257349" cy="400110"/>
          </a:xfrm>
          <a:prstGeom prst="rect">
            <a:avLst/>
          </a:prstGeom>
          <a:noFill/>
        </p:spPr>
        <p:txBody>
          <a:bodyPr wrap="none" rtlCol="0">
            <a:spAutoFit/>
          </a:bodyPr>
          <a:lstStyle/>
          <a:p>
            <a:r>
              <a:rPr lang="zh-TW" altLang="en-US" sz="2000" b="1" dirty="0">
                <a:latin typeface="標楷體" panose="03000509000000000000" pitchFamily="65" charset="-120"/>
                <a:ea typeface="標楷體" panose="03000509000000000000" pitchFamily="65" charset="-120"/>
              </a:rPr>
              <a:t>圖餅圖總和</a:t>
            </a:r>
            <a:r>
              <a:rPr lang="en-US" altLang="zh-TW" sz="2000" b="1" dirty="0">
                <a:latin typeface="標楷體" panose="03000509000000000000" pitchFamily="65" charset="-120"/>
                <a:ea typeface="標楷體" panose="03000509000000000000" pitchFamily="65" charset="-120"/>
              </a:rPr>
              <a:t>=100</a:t>
            </a:r>
            <a:r>
              <a:rPr lang="zh-TW" altLang="en-US" sz="2000" b="1" dirty="0">
                <a:latin typeface="標楷體" panose="03000509000000000000" pitchFamily="65" charset="-120"/>
                <a:ea typeface="標楷體" panose="03000509000000000000" pitchFamily="65" charset="-120"/>
              </a:rPr>
              <a:t>％</a:t>
            </a:r>
          </a:p>
        </p:txBody>
      </p:sp>
      <p:sp>
        <p:nvSpPr>
          <p:cNvPr id="19" name="Line 6"/>
          <p:cNvSpPr>
            <a:spLocks noChangeShapeType="1"/>
          </p:cNvSpPr>
          <p:nvPr/>
        </p:nvSpPr>
        <p:spPr bwMode="auto">
          <a:xfrm>
            <a:off x="3625716" y="1844695"/>
            <a:ext cx="774834" cy="310200"/>
          </a:xfrm>
          <a:prstGeom prst="line">
            <a:avLst/>
          </a:prstGeom>
          <a:noFill/>
          <a:ln w="63500" cap="sq">
            <a:solidFill>
              <a:schemeClr val="accent1"/>
            </a:solidFill>
            <a:miter lim="800000"/>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TW" altLang="en-US"/>
          </a:p>
        </p:txBody>
      </p:sp>
      <p:sp>
        <p:nvSpPr>
          <p:cNvPr id="20" name="Line 6"/>
          <p:cNvSpPr>
            <a:spLocks noChangeShapeType="1"/>
          </p:cNvSpPr>
          <p:nvPr/>
        </p:nvSpPr>
        <p:spPr bwMode="auto">
          <a:xfrm>
            <a:off x="5651446" y="1577297"/>
            <a:ext cx="120704" cy="832528"/>
          </a:xfrm>
          <a:prstGeom prst="line">
            <a:avLst/>
          </a:prstGeom>
          <a:noFill/>
          <a:ln w="63500" cap="sq">
            <a:solidFill>
              <a:schemeClr val="accent1"/>
            </a:solidFill>
            <a:miter lim="800000"/>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TW" altLang="en-US"/>
          </a:p>
        </p:txBody>
      </p:sp>
      <p:sp>
        <p:nvSpPr>
          <p:cNvPr id="21" name="Line 6"/>
          <p:cNvSpPr>
            <a:spLocks noChangeShapeType="1"/>
          </p:cNvSpPr>
          <p:nvPr/>
        </p:nvSpPr>
        <p:spPr bwMode="auto">
          <a:xfrm flipH="1" flipV="1">
            <a:off x="6438900" y="3276600"/>
            <a:ext cx="1283258" cy="339033"/>
          </a:xfrm>
          <a:prstGeom prst="line">
            <a:avLst/>
          </a:prstGeom>
          <a:noFill/>
          <a:ln w="63500" cap="sq">
            <a:solidFill>
              <a:schemeClr val="accent1"/>
            </a:solidFill>
            <a:miter lim="800000"/>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TW" altLang="en-US"/>
          </a:p>
        </p:txBody>
      </p:sp>
      <p:sp>
        <p:nvSpPr>
          <p:cNvPr id="22" name="Line 6"/>
          <p:cNvSpPr>
            <a:spLocks noChangeShapeType="1"/>
          </p:cNvSpPr>
          <p:nvPr/>
        </p:nvSpPr>
        <p:spPr bwMode="auto">
          <a:xfrm flipV="1">
            <a:off x="2143125" y="3615633"/>
            <a:ext cx="1676400" cy="487637"/>
          </a:xfrm>
          <a:prstGeom prst="line">
            <a:avLst/>
          </a:prstGeom>
          <a:noFill/>
          <a:ln w="63500" cap="sq">
            <a:solidFill>
              <a:schemeClr val="accent1"/>
            </a:solidFill>
            <a:miter lim="800000"/>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TW" altLang="en-US"/>
          </a:p>
        </p:txBody>
      </p:sp>
      <p:sp>
        <p:nvSpPr>
          <p:cNvPr id="23" name="Line 6"/>
          <p:cNvSpPr>
            <a:spLocks noChangeShapeType="1"/>
          </p:cNvSpPr>
          <p:nvPr/>
        </p:nvSpPr>
        <p:spPr bwMode="auto">
          <a:xfrm flipH="1" flipV="1">
            <a:off x="6115050" y="4858056"/>
            <a:ext cx="3009898" cy="225973"/>
          </a:xfrm>
          <a:prstGeom prst="line">
            <a:avLst/>
          </a:prstGeom>
          <a:noFill/>
          <a:ln w="63500" cap="sq">
            <a:solidFill>
              <a:schemeClr val="accent1"/>
            </a:solidFill>
            <a:miter lim="800000"/>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TW" altLang="en-US"/>
          </a:p>
        </p:txBody>
      </p:sp>
      <p:sp>
        <p:nvSpPr>
          <p:cNvPr id="24" name="Line 6"/>
          <p:cNvSpPr>
            <a:spLocks noChangeShapeType="1"/>
          </p:cNvSpPr>
          <p:nvPr/>
        </p:nvSpPr>
        <p:spPr bwMode="auto">
          <a:xfrm flipH="1" flipV="1">
            <a:off x="6438899" y="3323709"/>
            <a:ext cx="2686050" cy="1770895"/>
          </a:xfrm>
          <a:prstGeom prst="line">
            <a:avLst/>
          </a:prstGeom>
          <a:noFill/>
          <a:ln w="63500" cap="sq">
            <a:solidFill>
              <a:schemeClr val="accent1"/>
            </a:solidFill>
            <a:miter lim="800000"/>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endParaRPr lang="zh-TW" altLang="en-US"/>
          </a:p>
        </p:txBody>
      </p:sp>
    </p:spTree>
    <p:extLst>
      <p:ext uri="{BB962C8B-B14F-4D97-AF65-F5344CB8AC3E}">
        <p14:creationId xmlns:p14="http://schemas.microsoft.com/office/powerpoint/2010/main" val="7919300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 to="" calcmode="lin" valueType="num">
                                      <p:cBhvr>
                                        <p:cTn id="7" dur="1" fill="hold"/>
                                        <p:tgtEl>
                                          <p:spTgt spid="19"/>
                                        </p:tgtEl>
                                        <p:attrNameLst>
                                          <p:attrName/>
                                        </p:attrNameLst>
                                      </p:cBhvr>
                                    </p:anim>
                                  </p:childTnLst>
                                </p:cTn>
                              </p:par>
                            </p:childTnLst>
                          </p:cTn>
                        </p:par>
                      </p:childTnLst>
                    </p:cTn>
                  </p:par>
                  <p:par>
                    <p:cTn id="8" fill="hold">
                      <p:stCondLst>
                        <p:cond delay="indefinite"/>
                      </p:stCondLst>
                      <p:childTnLst>
                        <p:par>
                          <p:cTn id="9" fill="hold">
                            <p:stCondLst>
                              <p:cond delay="0"/>
                            </p:stCondLst>
                            <p:childTnLst>
                              <p:par>
                                <p:cTn id="10" presetID="24"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 to="" calcmode="lin" valueType="num">
                                      <p:cBhvr>
                                        <p:cTn id="12" dur="1" fill="hold"/>
                                        <p:tgtEl>
                                          <p:spTgt spid="20"/>
                                        </p:tgtEl>
                                        <p:attrNameLst>
                                          <p:attrName/>
                                        </p:attrNameLst>
                                      </p:cBhvr>
                                    </p:anim>
                                  </p:childTnLst>
                                </p:cTn>
                              </p:par>
                            </p:childTnLst>
                          </p:cTn>
                        </p:par>
                      </p:childTnLst>
                    </p:cTn>
                  </p:par>
                  <p:par>
                    <p:cTn id="13" fill="hold">
                      <p:stCondLst>
                        <p:cond delay="indefinite"/>
                      </p:stCondLst>
                      <p:childTnLst>
                        <p:par>
                          <p:cTn id="14" fill="hold">
                            <p:stCondLst>
                              <p:cond delay="0"/>
                            </p:stCondLst>
                            <p:childTnLst>
                              <p:par>
                                <p:cTn id="15" presetID="24" presetClass="entr" presetSubtype="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 to="" calcmode="lin" valueType="num">
                                      <p:cBhvr>
                                        <p:cTn id="17" dur="1" fill="hold"/>
                                        <p:tgtEl>
                                          <p:spTgt spid="21"/>
                                        </p:tgtEl>
                                        <p:attrNameLst>
                                          <p:attrName/>
                                        </p:attrNameLst>
                                      </p:cBhvr>
                                    </p:anim>
                                  </p:childTnLst>
                                </p:cTn>
                              </p:par>
                            </p:childTnLst>
                          </p:cTn>
                        </p:par>
                      </p:childTnLst>
                    </p:cTn>
                  </p:par>
                  <p:par>
                    <p:cTn id="18" fill="hold">
                      <p:stCondLst>
                        <p:cond delay="indefinite"/>
                      </p:stCondLst>
                      <p:childTnLst>
                        <p:par>
                          <p:cTn id="19" fill="hold">
                            <p:stCondLst>
                              <p:cond delay="0"/>
                            </p:stCondLst>
                            <p:childTnLst>
                              <p:par>
                                <p:cTn id="20" presetID="24" presetClass="entr" presetSubtype="0" fill="hold" nodeType="clickEffect">
                                  <p:stCondLst>
                                    <p:cond delay="0"/>
                                  </p:stCondLst>
                                  <p:childTnLst>
                                    <p:set>
                                      <p:cBhvr>
                                        <p:cTn id="21" dur="1" fill="hold">
                                          <p:stCondLst>
                                            <p:cond delay="0"/>
                                          </p:stCondLst>
                                        </p:cTn>
                                        <p:tgtEl>
                                          <p:spTgt spid="22"/>
                                        </p:tgtEl>
                                        <p:attrNameLst>
                                          <p:attrName>style.visibility</p:attrName>
                                        </p:attrNameLst>
                                      </p:cBhvr>
                                      <p:to>
                                        <p:strVal val="visible"/>
                                      </p:to>
                                    </p:set>
                                    <p:anim to="" calcmode="lin" valueType="num">
                                      <p:cBhvr>
                                        <p:cTn id="22" dur="1" fill="hold"/>
                                        <p:tgtEl>
                                          <p:spTgt spid="22"/>
                                        </p:tgtEl>
                                        <p:attrNameLst>
                                          <p:attrName/>
                                        </p:attrNameLst>
                                      </p:cBhvr>
                                    </p:anim>
                                  </p:childTnLst>
                                </p:cTn>
                              </p:par>
                            </p:childTnLst>
                          </p:cTn>
                        </p:par>
                      </p:childTnLst>
                    </p:cTn>
                  </p:par>
                  <p:par>
                    <p:cTn id="23" fill="hold">
                      <p:stCondLst>
                        <p:cond delay="indefinite"/>
                      </p:stCondLst>
                      <p:childTnLst>
                        <p:par>
                          <p:cTn id="24" fill="hold">
                            <p:stCondLst>
                              <p:cond delay="0"/>
                            </p:stCondLst>
                            <p:childTnLst>
                              <p:par>
                                <p:cTn id="25" presetID="24" presetClass="entr" presetSubtype="0"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 to="" calcmode="lin" valueType="num">
                                      <p:cBhvr>
                                        <p:cTn id="27" dur="1" fill="hold"/>
                                        <p:tgtEl>
                                          <p:spTgt spid="23"/>
                                        </p:tgtEl>
                                        <p:attrNameLst>
                                          <p:attrName/>
                                        </p:attrNameLst>
                                      </p:cBhvr>
                                    </p:anim>
                                  </p:childTnLst>
                                </p:cTn>
                              </p:par>
                            </p:childTnLst>
                          </p:cTn>
                        </p:par>
                      </p:childTnLst>
                    </p:cTn>
                  </p:par>
                  <p:par>
                    <p:cTn id="28" fill="hold">
                      <p:stCondLst>
                        <p:cond delay="indefinite"/>
                      </p:stCondLst>
                      <p:childTnLst>
                        <p:par>
                          <p:cTn id="29" fill="hold">
                            <p:stCondLst>
                              <p:cond delay="0"/>
                            </p:stCondLst>
                            <p:childTnLst>
                              <p:par>
                                <p:cTn id="30" presetID="24" presetClass="entr" presetSubtype="0" fill="hold" nodeType="clickEffect">
                                  <p:stCondLst>
                                    <p:cond delay="0"/>
                                  </p:stCondLst>
                                  <p:childTnLst>
                                    <p:set>
                                      <p:cBhvr>
                                        <p:cTn id="31" dur="1" fill="hold">
                                          <p:stCondLst>
                                            <p:cond delay="0"/>
                                          </p:stCondLst>
                                        </p:cTn>
                                        <p:tgtEl>
                                          <p:spTgt spid="24"/>
                                        </p:tgtEl>
                                        <p:attrNameLst>
                                          <p:attrName>style.visibility</p:attrName>
                                        </p:attrNameLst>
                                      </p:cBhvr>
                                      <p:to>
                                        <p:strVal val="visible"/>
                                      </p:to>
                                    </p:set>
                                    <p:anim to="" calcmode="lin" valueType="num">
                                      <p:cBhvr>
                                        <p:cTn id="32" dur="1" fill="hold"/>
                                        <p:tgtEl>
                                          <p:spTgt spid="24"/>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p:txBody>
          <a:bodyPr/>
          <a:lstStyle/>
          <a:p>
            <a:r>
              <a:rPr lang="zh-TW" altLang="en-US" dirty="0" smtClean="0">
                <a:solidFill>
                  <a:schemeClr val="bg2"/>
                </a:solidFill>
              </a:rPr>
              <a:t>準備</a:t>
            </a:r>
            <a:endParaRPr lang="en-US" altLang="zh-TW" dirty="0" smtClean="0">
              <a:solidFill>
                <a:schemeClr val="bg2"/>
              </a:solidFill>
            </a:endParaRPr>
          </a:p>
          <a:p>
            <a:pPr lvl="1"/>
            <a:r>
              <a:rPr lang="zh-TW" altLang="en-US" dirty="0" smtClean="0">
                <a:solidFill>
                  <a:schemeClr val="bg2"/>
                </a:solidFill>
              </a:rPr>
              <a:t>簡報目的</a:t>
            </a:r>
            <a:endParaRPr lang="en-US" altLang="zh-TW" dirty="0" smtClean="0">
              <a:solidFill>
                <a:schemeClr val="bg2"/>
              </a:solidFill>
            </a:endParaRPr>
          </a:p>
          <a:p>
            <a:pPr lvl="1"/>
            <a:r>
              <a:rPr lang="zh-TW" altLang="en-US" dirty="0" smtClean="0">
                <a:solidFill>
                  <a:schemeClr val="bg2"/>
                </a:solidFill>
              </a:rPr>
              <a:t>認識聽眾</a:t>
            </a:r>
            <a:endParaRPr lang="en-US" altLang="zh-TW" dirty="0" smtClean="0">
              <a:solidFill>
                <a:schemeClr val="bg2"/>
              </a:solidFill>
            </a:endParaRPr>
          </a:p>
          <a:p>
            <a:r>
              <a:rPr lang="zh-TW" altLang="en-US" dirty="0" smtClean="0">
                <a:solidFill>
                  <a:schemeClr val="bg2"/>
                </a:solidFill>
              </a:rPr>
              <a:t>建構</a:t>
            </a:r>
            <a:endParaRPr lang="en-US" altLang="zh-TW" dirty="0" smtClean="0">
              <a:solidFill>
                <a:schemeClr val="bg2"/>
              </a:solidFill>
            </a:endParaRPr>
          </a:p>
          <a:p>
            <a:pPr lvl="1"/>
            <a:r>
              <a:rPr lang="zh-TW" altLang="en-US" dirty="0" smtClean="0">
                <a:solidFill>
                  <a:schemeClr val="bg2"/>
                </a:solidFill>
              </a:rPr>
              <a:t>組織內容</a:t>
            </a:r>
            <a:endParaRPr lang="en-US" altLang="zh-TW" dirty="0" smtClean="0">
              <a:solidFill>
                <a:schemeClr val="bg2"/>
              </a:solidFill>
            </a:endParaRPr>
          </a:p>
          <a:p>
            <a:pPr lvl="1"/>
            <a:r>
              <a:rPr lang="zh-TW" altLang="en-US" dirty="0" smtClean="0">
                <a:solidFill>
                  <a:schemeClr val="bg2"/>
                </a:solidFill>
              </a:rPr>
              <a:t>設計投影片</a:t>
            </a:r>
            <a:endParaRPr lang="en-US" altLang="zh-TW" dirty="0" smtClean="0">
              <a:solidFill>
                <a:schemeClr val="bg2"/>
              </a:solidFill>
            </a:endParaRPr>
          </a:p>
          <a:p>
            <a:pPr lvl="1"/>
            <a:r>
              <a:rPr lang="zh-TW" altLang="en-US" dirty="0" smtClean="0">
                <a:solidFill>
                  <a:schemeClr val="bg2"/>
                </a:solidFill>
              </a:rPr>
              <a:t>文圖設計原則</a:t>
            </a:r>
            <a:endParaRPr lang="en-US" altLang="zh-TW" dirty="0" smtClean="0">
              <a:solidFill>
                <a:schemeClr val="bg2"/>
              </a:solidFill>
            </a:endParaRPr>
          </a:p>
          <a:p>
            <a:r>
              <a:rPr lang="zh-TW" altLang="en-US" dirty="0" smtClean="0"/>
              <a:t>表達</a:t>
            </a:r>
            <a:endParaRPr lang="en-US" altLang="zh-TW" dirty="0" smtClean="0"/>
          </a:p>
          <a:p>
            <a:pPr lvl="1"/>
            <a:r>
              <a:rPr lang="zh-TW" altLang="en-US" dirty="0" smtClean="0"/>
              <a:t>彩排演練</a:t>
            </a:r>
            <a:endParaRPr lang="en-US" altLang="zh-TW" dirty="0" smtClean="0"/>
          </a:p>
          <a:p>
            <a:pPr lvl="1"/>
            <a:r>
              <a:rPr lang="zh-TW" altLang="en-US" dirty="0" smtClean="0">
                <a:solidFill>
                  <a:schemeClr val="bg2"/>
                </a:solidFill>
              </a:rPr>
              <a:t>精彩開講</a:t>
            </a:r>
            <a:endParaRPr lang="en-US" altLang="zh-TW" dirty="0" smtClean="0">
              <a:solidFill>
                <a:schemeClr val="bg2"/>
              </a:solidFill>
            </a:endParaRPr>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39</a:t>
            </a:fld>
            <a:endParaRPr lang="en-US" altLang="zh-TW" dirty="0"/>
          </a:p>
        </p:txBody>
      </p:sp>
      <p:sp>
        <p:nvSpPr>
          <p:cNvPr id="4" name="標題 3"/>
          <p:cNvSpPr>
            <a:spLocks noGrp="1"/>
          </p:cNvSpPr>
          <p:nvPr>
            <p:ph type="title"/>
          </p:nvPr>
        </p:nvSpPr>
        <p:spPr/>
        <p:txBody>
          <a:bodyPr/>
          <a:lstStyle/>
          <a:p>
            <a:r>
              <a:rPr lang="en-US" altLang="zh-TW" smtClean="0"/>
              <a:t>Outline</a:t>
            </a:r>
            <a:endParaRPr lang="zh-TW" altLang="en-US" dirty="0"/>
          </a:p>
        </p:txBody>
      </p:sp>
    </p:spTree>
    <p:extLst>
      <p:ext uri="{BB962C8B-B14F-4D97-AF65-F5344CB8AC3E}">
        <p14:creationId xmlns:p14="http://schemas.microsoft.com/office/powerpoint/2010/main" val="16283354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p:txBody>
          <a:bodyPr/>
          <a:lstStyle/>
          <a:p>
            <a:r>
              <a:rPr lang="zh-TW" altLang="en-US" dirty="0" smtClean="0"/>
              <a:t>準備</a:t>
            </a:r>
            <a:endParaRPr lang="en-US" altLang="zh-TW" dirty="0" smtClean="0"/>
          </a:p>
          <a:p>
            <a:pPr lvl="1"/>
            <a:r>
              <a:rPr lang="zh-TW" altLang="en-US" dirty="0">
                <a:solidFill>
                  <a:schemeClr val="bg2"/>
                </a:solidFill>
              </a:rPr>
              <a:t>簡報目的</a:t>
            </a:r>
            <a:endParaRPr lang="en-US" altLang="zh-TW" dirty="0">
              <a:solidFill>
                <a:schemeClr val="bg2"/>
              </a:solidFill>
            </a:endParaRPr>
          </a:p>
          <a:p>
            <a:pPr lvl="1"/>
            <a:r>
              <a:rPr lang="zh-TW" altLang="en-US" dirty="0"/>
              <a:t>認識聽眾</a:t>
            </a:r>
            <a:endParaRPr lang="en-US" altLang="zh-TW" dirty="0"/>
          </a:p>
          <a:p>
            <a:pPr lvl="1"/>
            <a:r>
              <a:rPr lang="zh-TW" altLang="en-US" dirty="0" smtClean="0">
                <a:solidFill>
                  <a:schemeClr val="bg2"/>
                </a:solidFill>
              </a:rPr>
              <a:t>簡報時間</a:t>
            </a:r>
            <a:endParaRPr lang="en-US" altLang="zh-TW" dirty="0" smtClean="0">
              <a:solidFill>
                <a:schemeClr val="bg2"/>
              </a:solidFill>
            </a:endParaRPr>
          </a:p>
          <a:p>
            <a:r>
              <a:rPr lang="zh-TW" altLang="en-US" dirty="0" smtClean="0">
                <a:solidFill>
                  <a:schemeClr val="bg2"/>
                </a:solidFill>
              </a:rPr>
              <a:t>建構</a:t>
            </a:r>
            <a:endParaRPr lang="en-US" altLang="zh-TW" dirty="0" smtClean="0">
              <a:solidFill>
                <a:schemeClr val="bg2"/>
              </a:solidFill>
            </a:endParaRPr>
          </a:p>
          <a:p>
            <a:pPr lvl="1"/>
            <a:r>
              <a:rPr lang="zh-TW" altLang="en-US" dirty="0" smtClean="0">
                <a:solidFill>
                  <a:schemeClr val="bg2"/>
                </a:solidFill>
              </a:rPr>
              <a:t>組織內容</a:t>
            </a:r>
            <a:endParaRPr lang="en-US" altLang="zh-TW" dirty="0" smtClean="0">
              <a:solidFill>
                <a:schemeClr val="bg2"/>
              </a:solidFill>
            </a:endParaRPr>
          </a:p>
          <a:p>
            <a:pPr lvl="1"/>
            <a:r>
              <a:rPr lang="zh-TW" altLang="en-US" dirty="0" smtClean="0">
                <a:solidFill>
                  <a:schemeClr val="bg2"/>
                </a:solidFill>
              </a:rPr>
              <a:t>設計投影片</a:t>
            </a:r>
            <a:endParaRPr lang="en-US" altLang="zh-TW" dirty="0" smtClean="0">
              <a:solidFill>
                <a:schemeClr val="bg2"/>
              </a:solidFill>
            </a:endParaRPr>
          </a:p>
          <a:p>
            <a:pPr lvl="1"/>
            <a:r>
              <a:rPr lang="zh-TW" altLang="en-US" dirty="0" smtClean="0">
                <a:solidFill>
                  <a:schemeClr val="bg2"/>
                </a:solidFill>
              </a:rPr>
              <a:t>文圖設計原則</a:t>
            </a:r>
            <a:endParaRPr lang="en-US" altLang="zh-TW" dirty="0" smtClean="0">
              <a:solidFill>
                <a:schemeClr val="bg2"/>
              </a:solidFill>
            </a:endParaRPr>
          </a:p>
          <a:p>
            <a:r>
              <a:rPr lang="zh-TW" altLang="en-US" dirty="0" smtClean="0">
                <a:solidFill>
                  <a:schemeClr val="bg2"/>
                </a:solidFill>
              </a:rPr>
              <a:t>表達</a:t>
            </a:r>
            <a:endParaRPr lang="en-US" altLang="zh-TW" dirty="0" smtClean="0">
              <a:solidFill>
                <a:schemeClr val="bg2"/>
              </a:solidFill>
            </a:endParaRPr>
          </a:p>
          <a:p>
            <a:pPr lvl="1"/>
            <a:r>
              <a:rPr lang="zh-TW" altLang="en-US" dirty="0" smtClean="0">
                <a:solidFill>
                  <a:schemeClr val="bg2"/>
                </a:solidFill>
              </a:rPr>
              <a:t>彩排演練</a:t>
            </a:r>
            <a:endParaRPr lang="en-US" altLang="zh-TW" dirty="0" smtClean="0">
              <a:solidFill>
                <a:schemeClr val="bg2"/>
              </a:solidFill>
            </a:endParaRPr>
          </a:p>
          <a:p>
            <a:pPr lvl="1"/>
            <a:r>
              <a:rPr lang="zh-TW" altLang="en-US" dirty="0" smtClean="0">
                <a:solidFill>
                  <a:schemeClr val="bg2"/>
                </a:solidFill>
              </a:rPr>
              <a:t>精彩開講</a:t>
            </a:r>
            <a:endParaRPr lang="en-US" altLang="zh-TW" dirty="0" smtClean="0">
              <a:solidFill>
                <a:schemeClr val="bg2"/>
              </a:solidFill>
            </a:endParaRPr>
          </a:p>
        </p:txBody>
      </p:sp>
      <p:sp>
        <p:nvSpPr>
          <p:cNvPr id="7" name="投影片編號版面配置區 6"/>
          <p:cNvSpPr>
            <a:spLocks noGrp="1"/>
          </p:cNvSpPr>
          <p:nvPr>
            <p:ph type="sldNum" sz="quarter" idx="11"/>
          </p:nvPr>
        </p:nvSpPr>
        <p:spPr/>
        <p:txBody>
          <a:bodyPr/>
          <a:lstStyle/>
          <a:p>
            <a:fld id="{66EC4D88-1D95-4BE6-AC69-BAE17B25DD9F}" type="slidenum">
              <a:rPr lang="en-US" altLang="zh-TW" smtClean="0"/>
              <a:pPr/>
              <a:t>4</a:t>
            </a:fld>
            <a:endParaRPr lang="en-US" altLang="zh-TW" dirty="0"/>
          </a:p>
        </p:txBody>
      </p:sp>
      <p:sp>
        <p:nvSpPr>
          <p:cNvPr id="4" name="標題 3"/>
          <p:cNvSpPr>
            <a:spLocks noGrp="1"/>
          </p:cNvSpPr>
          <p:nvPr>
            <p:ph type="title"/>
          </p:nvPr>
        </p:nvSpPr>
        <p:spPr/>
        <p:txBody>
          <a:bodyPr/>
          <a:lstStyle/>
          <a:p>
            <a:r>
              <a:rPr lang="en-US" altLang="zh-TW" smtClean="0"/>
              <a:t>Outline</a:t>
            </a:r>
            <a:endParaRPr lang="zh-TW" altLang="en-US" dirty="0"/>
          </a:p>
        </p:txBody>
      </p:sp>
    </p:spTree>
    <p:extLst>
      <p:ext uri="{BB962C8B-B14F-4D97-AF65-F5344CB8AC3E}">
        <p14:creationId xmlns:p14="http://schemas.microsoft.com/office/powerpoint/2010/main" val="29879022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1" name="Rectangle 3"/>
          <p:cNvSpPr>
            <a:spLocks noGrp="1" noChangeArrowheads="1"/>
          </p:cNvSpPr>
          <p:nvPr>
            <p:ph idx="1"/>
          </p:nvPr>
        </p:nvSpPr>
        <p:spPr/>
        <p:txBody>
          <a:bodyPr/>
          <a:lstStyle/>
          <a:p>
            <a:r>
              <a:rPr lang="zh-TW" altLang="en-US" smtClean="0"/>
              <a:t>時間控制</a:t>
            </a:r>
          </a:p>
          <a:p>
            <a:r>
              <a:rPr lang="en-US" altLang="zh-TW" smtClean="0"/>
              <a:t>PowerPoint</a:t>
            </a:r>
            <a:r>
              <a:rPr lang="zh-TW" altLang="en-US" smtClean="0"/>
              <a:t>排練的功能</a:t>
            </a:r>
          </a:p>
          <a:p>
            <a:pPr lvl="1"/>
            <a:r>
              <a:rPr lang="zh-TW" altLang="en-US" smtClean="0"/>
              <a:t>投影片放映＞排練計時</a:t>
            </a:r>
          </a:p>
          <a:p>
            <a:pPr lvl="1"/>
            <a:endParaRPr lang="zh-TW" altLang="en-US" smtClean="0"/>
          </a:p>
          <a:p>
            <a:r>
              <a:rPr lang="zh-TW" altLang="en-US" smtClean="0"/>
              <a:t>何時穿插笑話、故事、名言佳句</a:t>
            </a:r>
          </a:p>
          <a:p>
            <a:r>
              <a:rPr lang="zh-TW" altLang="en-US" smtClean="0"/>
              <a:t>可刪除之投影片</a:t>
            </a:r>
          </a:p>
          <a:p>
            <a:r>
              <a:rPr lang="zh-TW" altLang="en-US" smtClean="0"/>
              <a:t>待答問題之投影片</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40</a:t>
            </a:fld>
            <a:endParaRPr lang="en-US" altLang="zh-TW" dirty="0"/>
          </a:p>
        </p:txBody>
      </p:sp>
      <p:sp>
        <p:nvSpPr>
          <p:cNvPr id="232450" name="Rectangle 2"/>
          <p:cNvSpPr>
            <a:spLocks noGrp="1" noChangeArrowheads="1"/>
          </p:cNvSpPr>
          <p:nvPr>
            <p:ph type="title"/>
          </p:nvPr>
        </p:nvSpPr>
        <p:spPr/>
        <p:txBody>
          <a:bodyPr/>
          <a:lstStyle/>
          <a:p>
            <a:r>
              <a:rPr lang="zh-TW" altLang="en-US" smtClean="0"/>
              <a:t>做備忘</a:t>
            </a:r>
            <a:endParaRPr lang="zh-TW" altLang="en-US"/>
          </a:p>
        </p:txBody>
      </p:sp>
    </p:spTree>
    <p:extLst>
      <p:ext uri="{BB962C8B-B14F-4D97-AF65-F5344CB8AC3E}">
        <p14:creationId xmlns:p14="http://schemas.microsoft.com/office/powerpoint/2010/main" val="363986897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9" name="Rectangle 3"/>
          <p:cNvSpPr>
            <a:spLocks noGrp="1" noChangeArrowheads="1"/>
          </p:cNvSpPr>
          <p:nvPr>
            <p:ph idx="1"/>
          </p:nvPr>
        </p:nvSpPr>
        <p:spPr/>
        <p:txBody>
          <a:bodyPr/>
          <a:lstStyle/>
          <a:p>
            <a:r>
              <a:rPr lang="zh-TW" altLang="en-US" smtClean="0"/>
              <a:t>提供講義</a:t>
            </a:r>
          </a:p>
          <a:p>
            <a:pPr lvl="1"/>
            <a:r>
              <a:rPr lang="zh-TW" altLang="en-US" smtClean="0"/>
              <a:t>演講是無形的服務，講義是有形的強化</a:t>
            </a:r>
          </a:p>
          <a:p>
            <a:pPr lvl="1"/>
            <a:r>
              <a:rPr lang="zh-TW" altLang="en-US" smtClean="0"/>
              <a:t>從彩色到黑白，遺漏了什麼</a:t>
            </a:r>
          </a:p>
          <a:p>
            <a:pPr lvl="1"/>
            <a:r>
              <a:rPr lang="zh-TW" altLang="en-US" smtClean="0"/>
              <a:t>填空設計、互動設計</a:t>
            </a:r>
          </a:p>
          <a:p>
            <a:r>
              <a:rPr lang="zh-TW" altLang="en-US" smtClean="0"/>
              <a:t>發送時機</a:t>
            </a:r>
          </a:p>
          <a:p>
            <a:pPr lvl="1"/>
            <a:r>
              <a:rPr lang="zh-TW" altLang="en-US" smtClean="0"/>
              <a:t>演講前</a:t>
            </a:r>
          </a:p>
          <a:p>
            <a:pPr lvl="1"/>
            <a:r>
              <a:rPr lang="zh-TW" altLang="en-US" smtClean="0"/>
              <a:t>演講後</a:t>
            </a:r>
          </a:p>
          <a:p>
            <a:r>
              <a:rPr lang="zh-TW" altLang="en-US" smtClean="0"/>
              <a:t>清楚易讀</a:t>
            </a:r>
          </a:p>
          <a:p>
            <a:pPr lvl="1"/>
            <a:r>
              <a:rPr lang="zh-TW" altLang="en-US" smtClean="0"/>
              <a:t>每頁二張為原則</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41</a:t>
            </a:fld>
            <a:endParaRPr lang="en-US" altLang="zh-TW" dirty="0"/>
          </a:p>
        </p:txBody>
      </p:sp>
      <p:sp>
        <p:nvSpPr>
          <p:cNvPr id="234498" name="Rectangle 2"/>
          <p:cNvSpPr>
            <a:spLocks noGrp="1" noChangeArrowheads="1"/>
          </p:cNvSpPr>
          <p:nvPr>
            <p:ph type="title"/>
          </p:nvPr>
        </p:nvSpPr>
        <p:spPr/>
        <p:txBody>
          <a:bodyPr/>
          <a:lstStyle/>
          <a:p>
            <a:r>
              <a:rPr lang="zh-TW" altLang="en-US" smtClean="0"/>
              <a:t>編講義</a:t>
            </a:r>
            <a:endParaRPr lang="zh-TW" altLang="en-US"/>
          </a:p>
        </p:txBody>
      </p:sp>
    </p:spTree>
    <p:extLst>
      <p:ext uri="{BB962C8B-B14F-4D97-AF65-F5344CB8AC3E}">
        <p14:creationId xmlns:p14="http://schemas.microsoft.com/office/powerpoint/2010/main" val="227071291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p:txBody>
          <a:bodyPr/>
          <a:lstStyle/>
          <a:p>
            <a:r>
              <a:rPr lang="zh-TW" altLang="en-US" dirty="0" smtClean="0">
                <a:solidFill>
                  <a:schemeClr val="bg2"/>
                </a:solidFill>
              </a:rPr>
              <a:t>準備</a:t>
            </a:r>
            <a:endParaRPr lang="en-US" altLang="zh-TW" dirty="0" smtClean="0">
              <a:solidFill>
                <a:schemeClr val="bg2"/>
              </a:solidFill>
            </a:endParaRPr>
          </a:p>
          <a:p>
            <a:pPr lvl="1"/>
            <a:r>
              <a:rPr lang="zh-TW" altLang="en-US" dirty="0" smtClean="0">
                <a:solidFill>
                  <a:schemeClr val="bg2"/>
                </a:solidFill>
              </a:rPr>
              <a:t>簡報目的</a:t>
            </a:r>
            <a:endParaRPr lang="en-US" altLang="zh-TW" dirty="0" smtClean="0">
              <a:solidFill>
                <a:schemeClr val="bg2"/>
              </a:solidFill>
            </a:endParaRPr>
          </a:p>
          <a:p>
            <a:pPr lvl="1"/>
            <a:r>
              <a:rPr lang="zh-TW" altLang="en-US" dirty="0" smtClean="0">
                <a:solidFill>
                  <a:schemeClr val="bg2"/>
                </a:solidFill>
              </a:rPr>
              <a:t>認識聽眾</a:t>
            </a:r>
            <a:endParaRPr lang="en-US" altLang="zh-TW" dirty="0" smtClean="0">
              <a:solidFill>
                <a:schemeClr val="bg2"/>
              </a:solidFill>
            </a:endParaRPr>
          </a:p>
          <a:p>
            <a:r>
              <a:rPr lang="zh-TW" altLang="en-US" dirty="0" smtClean="0">
                <a:solidFill>
                  <a:schemeClr val="bg2"/>
                </a:solidFill>
              </a:rPr>
              <a:t>建構</a:t>
            </a:r>
            <a:endParaRPr lang="en-US" altLang="zh-TW" dirty="0" smtClean="0">
              <a:solidFill>
                <a:schemeClr val="bg2"/>
              </a:solidFill>
            </a:endParaRPr>
          </a:p>
          <a:p>
            <a:pPr lvl="1"/>
            <a:r>
              <a:rPr lang="zh-TW" altLang="en-US" dirty="0" smtClean="0">
                <a:solidFill>
                  <a:schemeClr val="bg2"/>
                </a:solidFill>
              </a:rPr>
              <a:t>組織內容</a:t>
            </a:r>
            <a:endParaRPr lang="en-US" altLang="zh-TW" dirty="0" smtClean="0">
              <a:solidFill>
                <a:schemeClr val="bg2"/>
              </a:solidFill>
            </a:endParaRPr>
          </a:p>
          <a:p>
            <a:pPr lvl="1"/>
            <a:r>
              <a:rPr lang="zh-TW" altLang="en-US" dirty="0" smtClean="0">
                <a:solidFill>
                  <a:schemeClr val="bg2"/>
                </a:solidFill>
              </a:rPr>
              <a:t>設計投影片</a:t>
            </a:r>
            <a:endParaRPr lang="en-US" altLang="zh-TW" dirty="0" smtClean="0">
              <a:solidFill>
                <a:schemeClr val="bg2"/>
              </a:solidFill>
            </a:endParaRPr>
          </a:p>
          <a:p>
            <a:pPr lvl="1"/>
            <a:r>
              <a:rPr lang="zh-TW" altLang="en-US" dirty="0" smtClean="0">
                <a:solidFill>
                  <a:schemeClr val="bg2"/>
                </a:solidFill>
              </a:rPr>
              <a:t>文圖設計原則</a:t>
            </a:r>
            <a:endParaRPr lang="en-US" altLang="zh-TW" dirty="0" smtClean="0">
              <a:solidFill>
                <a:schemeClr val="bg2"/>
              </a:solidFill>
            </a:endParaRPr>
          </a:p>
          <a:p>
            <a:r>
              <a:rPr lang="zh-TW" altLang="en-US" dirty="0" smtClean="0"/>
              <a:t>表達</a:t>
            </a:r>
            <a:endParaRPr lang="en-US" altLang="zh-TW" dirty="0" smtClean="0"/>
          </a:p>
          <a:p>
            <a:pPr lvl="1"/>
            <a:r>
              <a:rPr lang="zh-TW" altLang="en-US" dirty="0" smtClean="0">
                <a:solidFill>
                  <a:schemeClr val="bg2"/>
                </a:solidFill>
              </a:rPr>
              <a:t>彩排演練</a:t>
            </a:r>
            <a:endParaRPr lang="en-US" altLang="zh-TW" dirty="0" smtClean="0">
              <a:solidFill>
                <a:schemeClr val="bg2"/>
              </a:solidFill>
            </a:endParaRPr>
          </a:p>
          <a:p>
            <a:pPr lvl="1"/>
            <a:r>
              <a:rPr lang="zh-TW" altLang="en-US" dirty="0"/>
              <a:t>精彩開講</a:t>
            </a:r>
            <a:endParaRPr lang="en-US" altLang="zh-TW"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42</a:t>
            </a:fld>
            <a:endParaRPr lang="en-US" altLang="zh-TW" dirty="0"/>
          </a:p>
        </p:txBody>
      </p:sp>
      <p:sp>
        <p:nvSpPr>
          <p:cNvPr id="4" name="標題 3"/>
          <p:cNvSpPr>
            <a:spLocks noGrp="1"/>
          </p:cNvSpPr>
          <p:nvPr>
            <p:ph type="title"/>
          </p:nvPr>
        </p:nvSpPr>
        <p:spPr/>
        <p:txBody>
          <a:bodyPr/>
          <a:lstStyle/>
          <a:p>
            <a:r>
              <a:rPr lang="en-US" altLang="zh-TW" smtClean="0"/>
              <a:t>Outline</a:t>
            </a:r>
            <a:endParaRPr lang="zh-TW" altLang="en-US" dirty="0"/>
          </a:p>
        </p:txBody>
      </p:sp>
    </p:spTree>
    <p:extLst>
      <p:ext uri="{BB962C8B-B14F-4D97-AF65-F5344CB8AC3E}">
        <p14:creationId xmlns:p14="http://schemas.microsoft.com/office/powerpoint/2010/main" val="312953921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059" name="Rectangle 3"/>
          <p:cNvSpPr>
            <a:spLocks noGrp="1" noChangeArrowheads="1"/>
          </p:cNvSpPr>
          <p:nvPr>
            <p:ph idx="1"/>
          </p:nvPr>
        </p:nvSpPr>
        <p:spPr/>
        <p:txBody>
          <a:bodyPr/>
          <a:lstStyle/>
          <a:p>
            <a:pPr>
              <a:lnSpc>
                <a:spcPts val="2200"/>
              </a:lnSpc>
            </a:pPr>
            <a:r>
              <a:rPr lang="zh-TW" altLang="en-US" dirty="0" smtClean="0"/>
              <a:t>克服上台恐懼</a:t>
            </a:r>
          </a:p>
          <a:p>
            <a:pPr lvl="1">
              <a:lnSpc>
                <a:spcPts val="2200"/>
              </a:lnSpc>
            </a:pPr>
            <a:r>
              <a:rPr lang="zh-TW" altLang="en-US" dirty="0" smtClean="0"/>
              <a:t>練習、練習、再練習</a:t>
            </a:r>
          </a:p>
          <a:p>
            <a:pPr>
              <a:lnSpc>
                <a:spcPts val="2200"/>
              </a:lnSpc>
            </a:pPr>
            <a:r>
              <a:rPr lang="zh-TW" altLang="en-US" dirty="0" smtClean="0"/>
              <a:t>聲音</a:t>
            </a:r>
          </a:p>
          <a:p>
            <a:pPr lvl="1">
              <a:lnSpc>
                <a:spcPts val="2200"/>
              </a:lnSpc>
            </a:pPr>
            <a:r>
              <a:rPr lang="zh-TW" altLang="en-US" dirty="0" smtClean="0"/>
              <a:t>音量、音速</a:t>
            </a:r>
          </a:p>
          <a:p>
            <a:pPr lvl="1">
              <a:lnSpc>
                <a:spcPts val="2200"/>
              </a:lnSpc>
            </a:pPr>
            <a:r>
              <a:rPr lang="zh-TW" altLang="en-US" dirty="0" smtClean="0"/>
              <a:t>口頭禪、間歇語</a:t>
            </a:r>
          </a:p>
          <a:p>
            <a:pPr>
              <a:lnSpc>
                <a:spcPts val="2200"/>
              </a:lnSpc>
            </a:pPr>
            <a:r>
              <a:rPr lang="zh-TW" altLang="en-US" dirty="0" smtClean="0"/>
              <a:t>非語言溝通</a:t>
            </a:r>
          </a:p>
          <a:p>
            <a:pPr lvl="1">
              <a:lnSpc>
                <a:spcPts val="2200"/>
              </a:lnSpc>
            </a:pPr>
            <a:r>
              <a:rPr lang="zh-TW" altLang="en-US" dirty="0" smtClean="0"/>
              <a:t>目光接觸</a:t>
            </a:r>
          </a:p>
          <a:p>
            <a:pPr lvl="1">
              <a:lnSpc>
                <a:spcPts val="2200"/>
              </a:lnSpc>
            </a:pPr>
            <a:r>
              <a:rPr lang="zh-TW" altLang="en-US" dirty="0" smtClean="0"/>
              <a:t>臉部表情</a:t>
            </a:r>
          </a:p>
          <a:p>
            <a:pPr lvl="1">
              <a:lnSpc>
                <a:spcPts val="2200"/>
              </a:lnSpc>
            </a:pPr>
            <a:r>
              <a:rPr lang="zh-TW" altLang="en-US" dirty="0" smtClean="0"/>
              <a:t>手勢、姿勢</a:t>
            </a:r>
          </a:p>
          <a:p>
            <a:pPr lvl="1">
              <a:lnSpc>
                <a:spcPts val="2200"/>
              </a:lnSpc>
            </a:pPr>
            <a:r>
              <a:rPr lang="zh-TW" altLang="en-US" dirty="0" smtClean="0"/>
              <a:t>外表、穿著</a:t>
            </a:r>
          </a:p>
          <a:p>
            <a:pPr>
              <a:lnSpc>
                <a:spcPts val="2200"/>
              </a:lnSpc>
            </a:pPr>
            <a:r>
              <a:rPr lang="zh-TW" altLang="en-US" dirty="0" smtClean="0"/>
              <a:t>公開演說技巧</a:t>
            </a:r>
          </a:p>
          <a:p>
            <a:pPr lvl="1">
              <a:lnSpc>
                <a:spcPts val="2200"/>
              </a:lnSpc>
            </a:pPr>
            <a:r>
              <a:rPr lang="zh-TW" altLang="en-US" dirty="0" smtClean="0"/>
              <a:t>做自己</a:t>
            </a:r>
          </a:p>
          <a:p>
            <a:pPr lvl="1">
              <a:lnSpc>
                <a:spcPts val="2200"/>
              </a:lnSpc>
            </a:pPr>
            <a:r>
              <a:rPr lang="zh-TW" altLang="en-US" dirty="0" smtClean="0"/>
              <a:t>用講的，不要唸稿</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43</a:t>
            </a:fld>
            <a:endParaRPr lang="en-US" altLang="zh-TW" dirty="0"/>
          </a:p>
        </p:txBody>
      </p:sp>
      <p:sp>
        <p:nvSpPr>
          <p:cNvPr id="301058" name="Rectangle 2"/>
          <p:cNvSpPr>
            <a:spLocks noGrp="1" noChangeArrowheads="1"/>
          </p:cNvSpPr>
          <p:nvPr>
            <p:ph type="title"/>
          </p:nvPr>
        </p:nvSpPr>
        <p:spPr/>
        <p:txBody>
          <a:bodyPr/>
          <a:lstStyle/>
          <a:p>
            <a:r>
              <a:rPr lang="zh-TW" altLang="en-US" smtClean="0"/>
              <a:t>精彩開講</a:t>
            </a:r>
            <a:endParaRPr lang="zh-TW" altLang="en-US" dirty="0"/>
          </a:p>
        </p:txBody>
      </p:sp>
      <p:pic>
        <p:nvPicPr>
          <p:cNvPr id="2" name="圖片 1"/>
          <p:cNvPicPr>
            <a:picLocks noChangeAspect="1"/>
          </p:cNvPicPr>
          <p:nvPr/>
        </p:nvPicPr>
        <p:blipFill>
          <a:blip r:embed="rId3"/>
          <a:stretch>
            <a:fillRect/>
          </a:stretch>
        </p:blipFill>
        <p:spPr>
          <a:xfrm>
            <a:off x="6067051" y="1606831"/>
            <a:ext cx="4381500" cy="4381500"/>
          </a:xfrm>
          <a:prstGeom prst="rect">
            <a:avLst/>
          </a:prstGeom>
        </p:spPr>
      </p:pic>
    </p:spTree>
    <p:extLst>
      <p:ext uri="{BB962C8B-B14F-4D97-AF65-F5344CB8AC3E}">
        <p14:creationId xmlns:p14="http://schemas.microsoft.com/office/powerpoint/2010/main" val="41962959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5" name="Rectangle 3"/>
          <p:cNvSpPr>
            <a:spLocks noGrp="1" noChangeArrowheads="1"/>
          </p:cNvSpPr>
          <p:nvPr>
            <p:ph idx="1"/>
          </p:nvPr>
        </p:nvSpPr>
        <p:spPr/>
        <p:txBody>
          <a:bodyPr/>
          <a:lstStyle/>
          <a:p>
            <a:r>
              <a:rPr lang="zh-TW" altLang="en-US" smtClean="0"/>
              <a:t>播放第一張投影片</a:t>
            </a:r>
          </a:p>
          <a:p>
            <a:r>
              <a:rPr lang="zh-TW" altLang="en-US" smtClean="0"/>
              <a:t>開場白</a:t>
            </a:r>
          </a:p>
          <a:p>
            <a:pPr lvl="1"/>
            <a:r>
              <a:rPr lang="zh-TW" altLang="en-US" smtClean="0"/>
              <a:t>謝謝主持人、主辦單位</a:t>
            </a:r>
          </a:p>
          <a:p>
            <a:pPr lvl="1"/>
            <a:r>
              <a:rPr lang="zh-TW" altLang="en-US" smtClean="0"/>
              <a:t>致意重要聽眾</a:t>
            </a:r>
          </a:p>
          <a:p>
            <a:pPr lvl="1"/>
            <a:r>
              <a:rPr lang="zh-TW" altLang="en-US" smtClean="0"/>
              <a:t>建立遊戲規則（提問時間）</a:t>
            </a:r>
          </a:p>
          <a:p>
            <a:r>
              <a:rPr lang="zh-TW" altLang="en-US" smtClean="0"/>
              <a:t>建立主題與聽眾的關聯性</a:t>
            </a:r>
          </a:p>
          <a:p>
            <a:r>
              <a:rPr lang="zh-TW" altLang="en-US" smtClean="0"/>
              <a:t>永遠說「我們」，而不要用「你們」  </a:t>
            </a:r>
          </a:p>
          <a:p>
            <a:r>
              <a:rPr lang="zh-TW" altLang="en-US" smtClean="0"/>
              <a:t>例子和經驗 </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44</a:t>
            </a:fld>
            <a:endParaRPr lang="en-US" altLang="zh-TW" dirty="0"/>
          </a:p>
        </p:txBody>
      </p:sp>
      <p:sp>
        <p:nvSpPr>
          <p:cNvPr id="238594" name="Rectangle 2"/>
          <p:cNvSpPr>
            <a:spLocks noGrp="1" noChangeArrowheads="1"/>
          </p:cNvSpPr>
          <p:nvPr>
            <p:ph type="title"/>
          </p:nvPr>
        </p:nvSpPr>
        <p:spPr/>
        <p:txBody>
          <a:bodyPr/>
          <a:lstStyle/>
          <a:p>
            <a:r>
              <a:rPr lang="zh-TW" altLang="en-US" smtClean="0"/>
              <a:t>開講</a:t>
            </a:r>
            <a:endParaRPr lang="zh-TW" altLang="en-US"/>
          </a:p>
        </p:txBody>
      </p:sp>
    </p:spTree>
    <p:extLst>
      <p:ext uri="{BB962C8B-B14F-4D97-AF65-F5344CB8AC3E}">
        <p14:creationId xmlns:p14="http://schemas.microsoft.com/office/powerpoint/2010/main" val="299244449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7" name="Rectangle 3"/>
          <p:cNvSpPr>
            <a:spLocks noGrp="1" noChangeArrowheads="1"/>
          </p:cNvSpPr>
          <p:nvPr>
            <p:ph idx="1"/>
          </p:nvPr>
        </p:nvSpPr>
        <p:spPr/>
        <p:txBody>
          <a:bodyPr/>
          <a:lstStyle/>
          <a:p>
            <a:r>
              <a:rPr lang="zh-TW" altLang="en-US" dirty="0" smtClean="0"/>
              <a:t>要和發問人</a:t>
            </a:r>
            <a:r>
              <a:rPr lang="zh-TW" altLang="en-US" dirty="0" smtClean="0">
                <a:solidFill>
                  <a:srgbClr val="FF0000"/>
                </a:solidFill>
              </a:rPr>
              <a:t>保持目光接觸</a:t>
            </a:r>
          </a:p>
          <a:p>
            <a:pPr lvl="1"/>
            <a:r>
              <a:rPr lang="zh-TW" altLang="en-US" dirty="0" smtClean="0"/>
              <a:t>不要打斷發問、漫步或是玩弄手邊東西</a:t>
            </a:r>
          </a:p>
          <a:p>
            <a:r>
              <a:rPr lang="zh-TW" altLang="en-US" dirty="0" smtClean="0"/>
              <a:t>重述問題</a:t>
            </a:r>
          </a:p>
          <a:p>
            <a:pPr lvl="1"/>
            <a:r>
              <a:rPr lang="zh-TW" altLang="en-US" dirty="0" smtClean="0"/>
              <a:t>謝謝您提這個問題</a:t>
            </a:r>
            <a:r>
              <a:rPr lang="en-US" altLang="zh-TW" dirty="0" smtClean="0"/>
              <a:t>…..</a:t>
            </a:r>
          </a:p>
          <a:p>
            <a:pPr lvl="1"/>
            <a:r>
              <a:rPr lang="zh-TW" altLang="en-US" dirty="0" smtClean="0"/>
              <a:t>這是個很好的問題</a:t>
            </a:r>
            <a:r>
              <a:rPr lang="en-US" altLang="zh-TW" dirty="0" smtClean="0"/>
              <a:t>…….</a:t>
            </a:r>
          </a:p>
          <a:p>
            <a:pPr lvl="1"/>
            <a:r>
              <a:rPr lang="zh-TW" altLang="en-US" dirty="0" smtClean="0"/>
              <a:t>我不知道這個問題的答案</a:t>
            </a:r>
            <a:r>
              <a:rPr lang="en-US" altLang="zh-TW" dirty="0" smtClean="0"/>
              <a:t>/</a:t>
            </a:r>
            <a:r>
              <a:rPr lang="zh-TW" altLang="en-US" dirty="0" smtClean="0"/>
              <a:t>我沒有辦法立即回答您的問題；不過，如果您願意留下姓名、</a:t>
            </a:r>
            <a:r>
              <a:rPr lang="en-US" altLang="zh-TW" dirty="0" smtClean="0"/>
              <a:t>email</a:t>
            </a:r>
            <a:r>
              <a:rPr lang="zh-TW" altLang="en-US" dirty="0" smtClean="0"/>
              <a:t>或電話，我會在</a:t>
            </a:r>
            <a:r>
              <a:rPr lang="en-US" altLang="zh-TW" dirty="0" smtClean="0"/>
              <a:t>…</a:t>
            </a:r>
            <a:r>
              <a:rPr lang="zh-TW" altLang="en-US" dirty="0" smtClean="0"/>
              <a:t>提供資料給您參考</a:t>
            </a:r>
          </a:p>
          <a:p>
            <a:r>
              <a:rPr lang="en-US" altLang="zh-TW" dirty="0" smtClean="0">
                <a:solidFill>
                  <a:srgbClr val="FF0000"/>
                </a:solidFill>
              </a:rPr>
              <a:t>20/80</a:t>
            </a:r>
            <a:r>
              <a:rPr lang="zh-TW" altLang="en-US" dirty="0" smtClean="0">
                <a:solidFill>
                  <a:srgbClr val="FF0000"/>
                </a:solidFill>
              </a:rPr>
              <a:t>原則</a:t>
            </a:r>
          </a:p>
          <a:p>
            <a:pPr lvl="1"/>
            <a:r>
              <a:rPr lang="en-US" altLang="zh-TW" dirty="0" smtClean="0"/>
              <a:t>20</a:t>
            </a:r>
            <a:r>
              <a:rPr lang="zh-TW" altLang="en-US" dirty="0" smtClean="0"/>
              <a:t>％的注意力給發問者</a:t>
            </a:r>
          </a:p>
          <a:p>
            <a:pPr lvl="1"/>
            <a:r>
              <a:rPr lang="en-US" altLang="zh-TW" dirty="0" smtClean="0"/>
              <a:t>80</a:t>
            </a:r>
            <a:r>
              <a:rPr lang="zh-TW" altLang="en-US" dirty="0" smtClean="0"/>
              <a:t>％的注意力給聽眾</a:t>
            </a:r>
            <a:endParaRPr lang="zh-TW" altLang="en-US" dirty="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45</a:t>
            </a:fld>
            <a:endParaRPr lang="en-US" altLang="zh-TW" dirty="0"/>
          </a:p>
        </p:txBody>
      </p:sp>
      <p:sp>
        <p:nvSpPr>
          <p:cNvPr id="246786" name="Rectangle 2"/>
          <p:cNvSpPr>
            <a:spLocks noGrp="1" noChangeArrowheads="1"/>
          </p:cNvSpPr>
          <p:nvPr>
            <p:ph type="title"/>
          </p:nvPr>
        </p:nvSpPr>
        <p:spPr/>
        <p:txBody>
          <a:bodyPr/>
          <a:lstStyle/>
          <a:p>
            <a:r>
              <a:rPr lang="zh-TW" altLang="en-US" dirty="0" smtClean="0"/>
              <a:t>觀眾提問</a:t>
            </a:r>
            <a:endParaRPr lang="zh-TW" altLang="en-US" dirty="0"/>
          </a:p>
        </p:txBody>
      </p:sp>
    </p:spTree>
    <p:extLst>
      <p:ext uri="{BB962C8B-B14F-4D97-AF65-F5344CB8AC3E}">
        <p14:creationId xmlns:p14="http://schemas.microsoft.com/office/powerpoint/2010/main" val="37577923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7" name="Rectangle 3"/>
          <p:cNvSpPr>
            <a:spLocks noGrp="1" noChangeArrowheads="1"/>
          </p:cNvSpPr>
          <p:nvPr>
            <p:ph idx="1"/>
          </p:nvPr>
        </p:nvSpPr>
        <p:spPr>
          <a:xfrm>
            <a:off x="831924" y="1457661"/>
            <a:ext cx="10121751" cy="4887913"/>
          </a:xfrm>
        </p:spPr>
        <p:txBody>
          <a:bodyPr/>
          <a:lstStyle/>
          <a:p>
            <a:r>
              <a:rPr lang="zh-TW" altLang="en-US" dirty="0" smtClean="0"/>
              <a:t>頁碼</a:t>
            </a:r>
            <a:endParaRPr lang="en-US" altLang="zh-TW" dirty="0" smtClean="0"/>
          </a:p>
          <a:p>
            <a:r>
              <a:rPr lang="zh-TW" altLang="en-US" dirty="0" smtClean="0"/>
              <a:t>確認聽眾</a:t>
            </a:r>
            <a:r>
              <a:rPr lang="en-US" altLang="zh-TW" dirty="0" smtClean="0"/>
              <a:t>-</a:t>
            </a:r>
            <a:r>
              <a:rPr lang="zh-TW" altLang="en-US" dirty="0" smtClean="0"/>
              <a:t>因人制宜製作簡報內容及演講內容</a:t>
            </a:r>
            <a:endParaRPr lang="en-US" altLang="zh-TW" dirty="0" smtClean="0"/>
          </a:p>
          <a:p>
            <a:r>
              <a:rPr lang="zh-TW" altLang="en-US" dirty="0" smtClean="0"/>
              <a:t>除了強調外，每一項目應保持一致</a:t>
            </a:r>
            <a:endParaRPr lang="en-US" altLang="zh-TW" dirty="0" smtClean="0"/>
          </a:p>
          <a:p>
            <a:pPr lvl="1"/>
            <a:r>
              <a:rPr lang="zh-TW" altLang="en-US" dirty="0" smtClean="0"/>
              <a:t>符號樣式、大小</a:t>
            </a:r>
            <a:endParaRPr lang="en-US" altLang="zh-TW" dirty="0" smtClean="0"/>
          </a:p>
          <a:p>
            <a:pPr lvl="1"/>
            <a:r>
              <a:rPr lang="zh-TW" altLang="en-US" dirty="0" smtClean="0"/>
              <a:t>文字字體</a:t>
            </a:r>
            <a:r>
              <a:rPr lang="zh-TW" altLang="en-US" dirty="0"/>
              <a:t>、</a:t>
            </a:r>
            <a:r>
              <a:rPr lang="zh-TW" altLang="en-US" dirty="0" smtClean="0"/>
              <a:t>大小、顏色</a:t>
            </a:r>
            <a:endParaRPr lang="en-US" altLang="zh-TW" dirty="0"/>
          </a:p>
          <a:p>
            <a:pPr lvl="1"/>
            <a:r>
              <a:rPr lang="zh-TW" altLang="en-US" dirty="0" smtClean="0"/>
              <a:t>詞性</a:t>
            </a:r>
            <a:endParaRPr lang="en-US" altLang="zh-TW" dirty="0" smtClean="0"/>
          </a:p>
          <a:p>
            <a:r>
              <a:rPr lang="zh-TW" altLang="en-US" dirty="0" smtClean="0"/>
              <a:t>每一頁要有標題</a:t>
            </a:r>
            <a:endParaRPr lang="en-US" altLang="zh-TW" dirty="0" smtClean="0"/>
          </a:p>
          <a:p>
            <a:r>
              <a:rPr lang="zh-TW" altLang="en-US" dirty="0" smtClean="0"/>
              <a:t>可多用圖表</a:t>
            </a:r>
            <a:endParaRPr lang="en-US" altLang="zh-TW" dirty="0" smtClean="0"/>
          </a:p>
          <a:p>
            <a:r>
              <a:rPr lang="zh-TW" altLang="en-US" dirty="0" smtClean="0"/>
              <a:t>演講時準備適當道具，如簡報筆、雷射筆</a:t>
            </a:r>
            <a:endParaRPr lang="en-US" altLang="zh-TW" dirty="0" smtClean="0"/>
          </a:p>
          <a:p>
            <a:r>
              <a:rPr lang="zh-TW" altLang="en-US" dirty="0" smtClean="0"/>
              <a:t>可利用跳頁、超連結</a:t>
            </a:r>
            <a:endParaRPr lang="en-US" altLang="zh-TW" dirty="0" smtClean="0"/>
          </a:p>
          <a:p>
            <a:pPr marL="342900" lvl="1" indent="-342900">
              <a:buSzPct val="65000"/>
              <a:buFont typeface="Wingdings" panose="05000000000000000000" pitchFamily="2" charset="2"/>
              <a:buChar char="v"/>
            </a:pPr>
            <a:r>
              <a:rPr lang="zh-TW" altLang="en-US" sz="2800" dirty="0"/>
              <a:t>用講的，不要唸稿</a:t>
            </a:r>
          </a:p>
          <a:p>
            <a:endParaRPr lang="en-US" altLang="zh-TW" dirty="0" smtClean="0"/>
          </a:p>
          <a:p>
            <a:endParaRPr lang="en-US" altLang="zh-TW" dirty="0" smtClean="0"/>
          </a:p>
          <a:p>
            <a:endParaRPr lang="en-US" altLang="zh-TW" dirty="0" smtClean="0"/>
          </a:p>
          <a:p>
            <a:endParaRPr lang="en-US" altLang="zh-TW" dirty="0" smtClean="0"/>
          </a:p>
          <a:p>
            <a:endParaRPr lang="zh-TW" altLang="en-US" dirty="0" smtClean="0"/>
          </a:p>
          <a:p>
            <a:pPr lvl="1"/>
            <a:endParaRPr lang="zh-TW" altLang="en-US" dirty="0" smtClean="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46</a:t>
            </a:fld>
            <a:endParaRPr lang="en-US" altLang="zh-TW" dirty="0"/>
          </a:p>
        </p:txBody>
      </p:sp>
      <p:sp>
        <p:nvSpPr>
          <p:cNvPr id="246786" name="Rectangle 2"/>
          <p:cNvSpPr>
            <a:spLocks noGrp="1" noChangeArrowheads="1"/>
          </p:cNvSpPr>
          <p:nvPr>
            <p:ph type="title"/>
          </p:nvPr>
        </p:nvSpPr>
        <p:spPr/>
        <p:txBody>
          <a:bodyPr/>
          <a:lstStyle/>
          <a:p>
            <a:r>
              <a:rPr lang="zh-TW" altLang="en-US" dirty="0" smtClean="0"/>
              <a:t>簡報</a:t>
            </a:r>
            <a:r>
              <a:rPr lang="en-US" altLang="zh-TW" dirty="0" smtClean="0"/>
              <a:t>123</a:t>
            </a:r>
            <a:endParaRPr lang="zh-TW" altLang="en-US" dirty="0"/>
          </a:p>
        </p:txBody>
      </p:sp>
    </p:spTree>
    <p:extLst>
      <p:ext uri="{BB962C8B-B14F-4D97-AF65-F5344CB8AC3E}">
        <p14:creationId xmlns:p14="http://schemas.microsoft.com/office/powerpoint/2010/main" val="2625406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7" name="Rectangle 3"/>
          <p:cNvSpPr>
            <a:spLocks noGrp="1" noChangeArrowheads="1"/>
          </p:cNvSpPr>
          <p:nvPr>
            <p:ph idx="1"/>
          </p:nvPr>
        </p:nvSpPr>
        <p:spPr>
          <a:xfrm>
            <a:off x="831924" y="1457661"/>
            <a:ext cx="10121751" cy="4887913"/>
          </a:xfrm>
        </p:spPr>
        <p:txBody>
          <a:bodyPr/>
          <a:lstStyle/>
          <a:p>
            <a:r>
              <a:rPr lang="zh-TW" altLang="en-US" dirty="0" smtClean="0">
                <a:hlinkClick r:id="rId3" action="ppaction://hlinkpres?slideindex=1&amp;slidetitle="/>
              </a:rPr>
              <a:t>範例一</a:t>
            </a:r>
            <a:endParaRPr lang="en-US" altLang="zh-TW" dirty="0" smtClean="0"/>
          </a:p>
          <a:p>
            <a:r>
              <a:rPr lang="zh-TW" altLang="en-US" dirty="0" smtClean="0">
                <a:hlinkClick r:id="rId4" action="ppaction://hlinkpres?slideindex=1&amp;slidetitle="/>
              </a:rPr>
              <a:t>範例二</a:t>
            </a:r>
            <a:endParaRPr lang="en-US" altLang="zh-TW" dirty="0" smtClean="0"/>
          </a:p>
          <a:p>
            <a:r>
              <a:rPr lang="zh-TW" altLang="en-US" dirty="0" smtClean="0">
                <a:hlinkClick r:id="rId5" action="ppaction://hlinkpres?slideindex=1&amp;slidetitle="/>
              </a:rPr>
              <a:t>範例三</a:t>
            </a:r>
            <a:endParaRPr lang="en-US" altLang="zh-TW" dirty="0" smtClean="0"/>
          </a:p>
          <a:p>
            <a:endParaRPr lang="en-US" altLang="zh-TW" dirty="0" smtClean="0"/>
          </a:p>
          <a:p>
            <a:endParaRPr lang="en-US" altLang="zh-TW" dirty="0" smtClean="0"/>
          </a:p>
          <a:p>
            <a:endParaRPr lang="en-US" altLang="zh-TW" dirty="0" smtClean="0"/>
          </a:p>
          <a:p>
            <a:endParaRPr lang="zh-TW" altLang="en-US" dirty="0" smtClean="0"/>
          </a:p>
          <a:p>
            <a:pPr lvl="1"/>
            <a:endParaRPr lang="zh-TW" altLang="en-US" dirty="0" smtClean="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47</a:t>
            </a:fld>
            <a:endParaRPr lang="en-US" altLang="zh-TW" dirty="0"/>
          </a:p>
        </p:txBody>
      </p:sp>
      <p:sp>
        <p:nvSpPr>
          <p:cNvPr id="246786" name="Rectangle 2"/>
          <p:cNvSpPr>
            <a:spLocks noGrp="1" noChangeArrowheads="1"/>
          </p:cNvSpPr>
          <p:nvPr>
            <p:ph type="title"/>
          </p:nvPr>
        </p:nvSpPr>
        <p:spPr/>
        <p:txBody>
          <a:bodyPr/>
          <a:lstStyle/>
          <a:p>
            <a:r>
              <a:rPr lang="zh-TW" altLang="en-US" dirty="0" smtClean="0"/>
              <a:t>簡報範例</a:t>
            </a:r>
            <a:endParaRPr lang="zh-TW" altLang="en-US" dirty="0"/>
          </a:p>
        </p:txBody>
      </p:sp>
    </p:spTree>
    <p:extLst>
      <p:ext uri="{BB962C8B-B14F-4D97-AF65-F5344CB8AC3E}">
        <p14:creationId xmlns:p14="http://schemas.microsoft.com/office/powerpoint/2010/main" val="35222422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7" name="Rectangle 3"/>
          <p:cNvSpPr>
            <a:spLocks noGrp="1" noChangeArrowheads="1"/>
          </p:cNvSpPr>
          <p:nvPr>
            <p:ph idx="1"/>
          </p:nvPr>
        </p:nvSpPr>
        <p:spPr>
          <a:xfrm>
            <a:off x="831924" y="1457661"/>
            <a:ext cx="10990730" cy="4887913"/>
          </a:xfrm>
        </p:spPr>
        <p:txBody>
          <a:bodyPr/>
          <a:lstStyle/>
          <a:p>
            <a:r>
              <a:rPr lang="zh-TW" altLang="en-US" dirty="0" smtClean="0"/>
              <a:t>幾週前寄</a:t>
            </a:r>
            <a:r>
              <a:rPr lang="en-US" altLang="zh-TW" dirty="0" smtClean="0"/>
              <a:t>email</a:t>
            </a:r>
            <a:r>
              <a:rPr lang="zh-TW" altLang="en-US" dirty="0" smtClean="0"/>
              <a:t>邀請</a:t>
            </a:r>
            <a:r>
              <a:rPr lang="zh-TW" altLang="en-US" dirty="0"/>
              <a:t>口試</a:t>
            </a:r>
            <a:r>
              <a:rPr lang="zh-TW" altLang="en-US" dirty="0" smtClean="0"/>
              <a:t>委員－日期、論文名稱</a:t>
            </a:r>
            <a:endParaRPr lang="en-US" altLang="zh-TW" dirty="0"/>
          </a:p>
          <a:p>
            <a:r>
              <a:rPr lang="zh-TW" altLang="en-US" dirty="0" smtClean="0"/>
              <a:t>前一週寄論文給口試委員</a:t>
            </a:r>
            <a:endParaRPr lang="en-US" altLang="zh-TW" dirty="0" smtClean="0"/>
          </a:p>
          <a:p>
            <a:r>
              <a:rPr lang="zh-TW" altLang="en-US" dirty="0" smtClean="0"/>
              <a:t>前</a:t>
            </a:r>
            <a:r>
              <a:rPr lang="en-US" altLang="zh-TW" dirty="0" smtClean="0"/>
              <a:t>1~2</a:t>
            </a:r>
            <a:r>
              <a:rPr lang="zh-TW" altLang="en-US" dirty="0" smtClean="0"/>
              <a:t>天寄</a:t>
            </a:r>
            <a:r>
              <a:rPr lang="en-US" altLang="zh-TW" dirty="0" smtClean="0"/>
              <a:t>email</a:t>
            </a:r>
            <a:r>
              <a:rPr lang="zh-TW" altLang="en-US" dirty="0" smtClean="0"/>
              <a:t>提醒口試委員</a:t>
            </a:r>
            <a:endParaRPr lang="en-US" altLang="zh-TW" dirty="0" smtClean="0"/>
          </a:p>
          <a:p>
            <a:r>
              <a:rPr lang="zh-TW" altLang="en-US" dirty="0" smtClean="0"/>
              <a:t>自己要準備論文一份</a:t>
            </a:r>
            <a:endParaRPr lang="en-US" altLang="zh-TW" dirty="0" smtClean="0"/>
          </a:p>
          <a:p>
            <a:r>
              <a:rPr lang="zh-TW" altLang="en-US" dirty="0" smtClean="0"/>
              <a:t>時間掌握</a:t>
            </a:r>
            <a:endParaRPr lang="en-US" altLang="zh-TW" dirty="0" smtClean="0"/>
          </a:p>
          <a:p>
            <a:pPr lvl="1"/>
            <a:r>
              <a:rPr lang="zh-TW" altLang="en-US" dirty="0" smtClean="0"/>
              <a:t>博士：</a:t>
            </a:r>
            <a:r>
              <a:rPr lang="en-US" altLang="zh-TW" dirty="0" smtClean="0"/>
              <a:t>1.5~2 </a:t>
            </a:r>
            <a:r>
              <a:rPr lang="en-US" altLang="zh-TW" dirty="0" err="1" smtClean="0"/>
              <a:t>hrs</a:t>
            </a:r>
            <a:r>
              <a:rPr lang="en-US" altLang="zh-TW" dirty="0" smtClean="0"/>
              <a:t> </a:t>
            </a:r>
          </a:p>
          <a:p>
            <a:pPr lvl="1"/>
            <a:r>
              <a:rPr lang="zh-TW" altLang="en-US" dirty="0"/>
              <a:t>碩士：</a:t>
            </a:r>
            <a:r>
              <a:rPr lang="en-US" altLang="zh-TW" dirty="0"/>
              <a:t>1 </a:t>
            </a:r>
            <a:r>
              <a:rPr lang="en-US" altLang="zh-TW" dirty="0" err="1" smtClean="0"/>
              <a:t>hr</a:t>
            </a:r>
            <a:r>
              <a:rPr lang="zh-TW" altLang="en-US" dirty="0" smtClean="0"/>
              <a:t>，</a:t>
            </a:r>
            <a:r>
              <a:rPr lang="en-US" altLang="zh-TW" dirty="0" smtClean="0"/>
              <a:t> 30 min</a:t>
            </a:r>
            <a:r>
              <a:rPr lang="zh-TW" altLang="en-US" dirty="0" smtClean="0"/>
              <a:t>報告，其他時間</a:t>
            </a:r>
            <a:r>
              <a:rPr lang="en-US" altLang="zh-TW" dirty="0" smtClean="0"/>
              <a:t>Q&amp;A</a:t>
            </a:r>
          </a:p>
          <a:p>
            <a:pPr lvl="1"/>
            <a:r>
              <a:rPr lang="zh-TW" altLang="en-US" dirty="0" smtClean="0"/>
              <a:t>題目</a:t>
            </a:r>
            <a:r>
              <a:rPr lang="en-US" altLang="zh-TW" dirty="0" smtClean="0"/>
              <a:t>-2 min, </a:t>
            </a:r>
            <a:r>
              <a:rPr lang="zh-TW" altLang="en-US" dirty="0" smtClean="0"/>
              <a:t>簡介</a:t>
            </a:r>
            <a:r>
              <a:rPr lang="en-US" altLang="zh-TW" dirty="0" smtClean="0"/>
              <a:t>-5 min, </a:t>
            </a:r>
            <a:r>
              <a:rPr lang="zh-TW" altLang="en-US" dirty="0" smtClean="0"/>
              <a:t>背景</a:t>
            </a:r>
            <a:r>
              <a:rPr lang="en-US" altLang="zh-TW" dirty="0" smtClean="0"/>
              <a:t>-5 min, </a:t>
            </a:r>
            <a:r>
              <a:rPr lang="zh-TW" altLang="en-US" dirty="0" smtClean="0"/>
              <a:t>方法</a:t>
            </a:r>
            <a:r>
              <a:rPr lang="en-US" altLang="zh-TW" dirty="0" smtClean="0"/>
              <a:t>-8 min, </a:t>
            </a:r>
            <a:r>
              <a:rPr lang="zh-TW" altLang="en-US" dirty="0" smtClean="0"/>
              <a:t>結果</a:t>
            </a:r>
            <a:r>
              <a:rPr lang="en-US" altLang="zh-TW" dirty="0" smtClean="0"/>
              <a:t>-8 min, </a:t>
            </a:r>
            <a:r>
              <a:rPr lang="zh-TW" altLang="en-US" dirty="0" smtClean="0"/>
              <a:t>結論</a:t>
            </a:r>
            <a:r>
              <a:rPr lang="en-US" altLang="zh-TW" dirty="0" smtClean="0"/>
              <a:t>-2 min</a:t>
            </a:r>
          </a:p>
          <a:p>
            <a:r>
              <a:rPr lang="zh-TW" altLang="en-US" dirty="0" smtClean="0"/>
              <a:t>要記錄口試委員的提問</a:t>
            </a:r>
            <a:endParaRPr lang="en-US" altLang="zh-TW" dirty="0"/>
          </a:p>
          <a:p>
            <a:pPr lvl="1"/>
            <a:r>
              <a:rPr lang="zh-TW" altLang="en-US" dirty="0" smtClean="0"/>
              <a:t>盡量</a:t>
            </a:r>
            <a:r>
              <a:rPr lang="zh-TW" altLang="en-US" dirty="0" smtClean="0">
                <a:solidFill>
                  <a:srgbClr val="FF0000"/>
                </a:solidFill>
              </a:rPr>
              <a:t>勿</a:t>
            </a:r>
            <a:r>
              <a:rPr lang="zh-TW" altLang="en-US" dirty="0" smtClean="0"/>
              <a:t>自行</a:t>
            </a:r>
            <a:r>
              <a:rPr lang="zh-TW" altLang="en-US" dirty="0"/>
              <a:t>記錄</a:t>
            </a:r>
            <a:endParaRPr lang="en-US" altLang="zh-TW" dirty="0" smtClean="0"/>
          </a:p>
          <a:p>
            <a:pPr lvl="1"/>
            <a:r>
              <a:rPr lang="zh-TW" altLang="en-US" dirty="0" smtClean="0"/>
              <a:t>錄音</a:t>
            </a:r>
            <a:endParaRPr lang="en-US" altLang="zh-TW" dirty="0" smtClean="0"/>
          </a:p>
          <a:p>
            <a:pPr lvl="1"/>
            <a:r>
              <a:rPr lang="zh-TW" altLang="en-US" dirty="0" smtClean="0"/>
              <a:t>他人代記</a:t>
            </a:r>
            <a:endParaRPr lang="en-US" altLang="zh-TW" dirty="0" smtClean="0"/>
          </a:p>
          <a:p>
            <a:endParaRPr lang="en-US" altLang="zh-TW" dirty="0" smtClean="0"/>
          </a:p>
          <a:p>
            <a:pPr lvl="1"/>
            <a:endParaRPr lang="en-US" altLang="zh-TW" dirty="0" smtClean="0"/>
          </a:p>
          <a:p>
            <a:endParaRPr lang="en-US" altLang="zh-TW" dirty="0" smtClean="0"/>
          </a:p>
          <a:p>
            <a:endParaRPr lang="en-US" altLang="zh-TW" dirty="0" smtClean="0"/>
          </a:p>
          <a:p>
            <a:endParaRPr lang="en-US" altLang="zh-TW" dirty="0" smtClean="0"/>
          </a:p>
          <a:p>
            <a:endParaRPr lang="en-US" altLang="zh-TW" dirty="0" smtClean="0"/>
          </a:p>
          <a:p>
            <a:endParaRPr lang="zh-TW" altLang="en-US" dirty="0" smtClean="0"/>
          </a:p>
          <a:p>
            <a:pPr lvl="1"/>
            <a:endParaRPr lang="zh-TW" altLang="en-US" dirty="0" smtClean="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48</a:t>
            </a:fld>
            <a:endParaRPr lang="en-US" altLang="zh-TW" dirty="0"/>
          </a:p>
        </p:txBody>
      </p:sp>
      <p:sp>
        <p:nvSpPr>
          <p:cNvPr id="246786" name="Rectangle 2"/>
          <p:cNvSpPr>
            <a:spLocks noGrp="1" noChangeArrowheads="1"/>
          </p:cNvSpPr>
          <p:nvPr>
            <p:ph type="title"/>
          </p:nvPr>
        </p:nvSpPr>
        <p:spPr/>
        <p:txBody>
          <a:bodyPr/>
          <a:lstStyle/>
          <a:p>
            <a:r>
              <a:rPr lang="zh-TW" altLang="en-US" dirty="0" smtClean="0"/>
              <a:t>碩</a:t>
            </a:r>
            <a:r>
              <a:rPr lang="en-US" altLang="zh-TW" dirty="0" smtClean="0"/>
              <a:t>/</a:t>
            </a:r>
            <a:r>
              <a:rPr lang="zh-TW" altLang="en-US" dirty="0" smtClean="0"/>
              <a:t>博士口試</a:t>
            </a:r>
            <a:r>
              <a:rPr lang="en-US" altLang="zh-TW" dirty="0" smtClean="0">
                <a:latin typeface="Times New Roman" panose="02020603050405020304" pitchFamily="18" charset="0"/>
                <a:cs typeface="Times New Roman" panose="02020603050405020304" pitchFamily="18" charset="0"/>
              </a:rPr>
              <a:t>123 (1)</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41764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7" name="Rectangle 3"/>
          <p:cNvSpPr>
            <a:spLocks noGrp="1" noChangeArrowheads="1"/>
          </p:cNvSpPr>
          <p:nvPr>
            <p:ph idx="1"/>
          </p:nvPr>
        </p:nvSpPr>
        <p:spPr>
          <a:xfrm>
            <a:off x="831924" y="1457661"/>
            <a:ext cx="10990730" cy="4887913"/>
          </a:xfrm>
        </p:spPr>
        <p:txBody>
          <a:bodyPr/>
          <a:lstStyle/>
          <a:p>
            <a:r>
              <a:rPr lang="zh-TW" altLang="en-US" dirty="0" smtClean="0"/>
              <a:t>委員常問問題</a:t>
            </a:r>
            <a:endParaRPr lang="en-US" altLang="zh-TW" dirty="0" smtClean="0"/>
          </a:p>
          <a:p>
            <a:pPr lvl="1"/>
            <a:r>
              <a:rPr lang="zh-TW" altLang="en-US" dirty="0" smtClean="0"/>
              <a:t>專業問題</a:t>
            </a:r>
            <a:endParaRPr lang="en-US" altLang="zh-TW" dirty="0" smtClean="0"/>
          </a:p>
          <a:p>
            <a:pPr lvl="1"/>
            <a:r>
              <a:rPr lang="zh-TW" altLang="en-US" dirty="0" smtClean="0"/>
              <a:t>格式問題</a:t>
            </a:r>
            <a:endParaRPr lang="en-US" altLang="zh-TW" dirty="0" smtClean="0"/>
          </a:p>
          <a:p>
            <a:pPr lvl="1"/>
            <a:r>
              <a:rPr lang="zh-TW" altLang="en-US" dirty="0"/>
              <a:t>此論文的貢獻</a:t>
            </a:r>
            <a:r>
              <a:rPr lang="en-US" altLang="zh-TW" dirty="0"/>
              <a:t>/</a:t>
            </a:r>
            <a:r>
              <a:rPr lang="zh-TW" altLang="en-US" dirty="0"/>
              <a:t>優點</a:t>
            </a:r>
            <a:endParaRPr lang="en-US" altLang="zh-TW" dirty="0"/>
          </a:p>
          <a:p>
            <a:pPr lvl="1"/>
            <a:r>
              <a:rPr lang="zh-TW" altLang="en-US" dirty="0"/>
              <a:t>此論文的缺點</a:t>
            </a:r>
            <a:r>
              <a:rPr lang="en-US" altLang="zh-TW" dirty="0"/>
              <a:t>/</a:t>
            </a:r>
            <a:r>
              <a:rPr lang="zh-TW" altLang="en-US" dirty="0"/>
              <a:t>限制</a:t>
            </a:r>
            <a:endParaRPr lang="en-US" altLang="zh-TW" dirty="0"/>
          </a:p>
          <a:p>
            <a:pPr lvl="1"/>
            <a:r>
              <a:rPr lang="zh-TW" altLang="en-US" dirty="0" smtClean="0"/>
              <a:t>題目無法彰顯內涵</a:t>
            </a:r>
            <a:endParaRPr lang="en-US" altLang="zh-TW" dirty="0" smtClean="0"/>
          </a:p>
          <a:p>
            <a:pPr lvl="1"/>
            <a:r>
              <a:rPr lang="zh-TW" altLang="en-US" dirty="0" smtClean="0"/>
              <a:t>參考文獻格式不統一</a:t>
            </a:r>
            <a:endParaRPr lang="en-US" altLang="zh-TW" dirty="0" smtClean="0"/>
          </a:p>
          <a:p>
            <a:pPr lvl="1"/>
            <a:r>
              <a:rPr lang="zh-TW" altLang="en-US" dirty="0" smtClean="0"/>
              <a:t>博士論文為獨立的</a:t>
            </a:r>
            <a:r>
              <a:rPr lang="en-US" altLang="zh-TW" dirty="0" smtClean="0"/>
              <a:t>N</a:t>
            </a:r>
            <a:r>
              <a:rPr lang="zh-TW" altLang="en-US" dirty="0" smtClean="0"/>
              <a:t>篇論文，整合不佳</a:t>
            </a:r>
            <a:endParaRPr lang="en-US" altLang="zh-TW" dirty="0" smtClean="0"/>
          </a:p>
          <a:p>
            <a:pPr lvl="1"/>
            <a:r>
              <a:rPr lang="zh-TW" altLang="en-US" dirty="0" smtClean="0"/>
              <a:t>相關文獻應整理成表格</a:t>
            </a:r>
            <a:endParaRPr lang="en-US" altLang="zh-TW" dirty="0" smtClean="0"/>
          </a:p>
          <a:p>
            <a:pPr lvl="1"/>
            <a:r>
              <a:rPr lang="zh-TW" altLang="en-US" dirty="0"/>
              <a:t>參考</a:t>
            </a:r>
            <a:r>
              <a:rPr lang="zh-TW" altLang="en-US" dirty="0" smtClean="0"/>
              <a:t>文獻過少或不完整</a:t>
            </a:r>
            <a:endParaRPr lang="en-US" altLang="zh-TW" dirty="0" smtClean="0"/>
          </a:p>
          <a:p>
            <a:pPr lvl="1"/>
            <a:r>
              <a:rPr lang="zh-TW" altLang="en-US" dirty="0" smtClean="0"/>
              <a:t>應給所提方法適切名稱</a:t>
            </a:r>
            <a:endParaRPr lang="en-US" altLang="zh-TW" dirty="0" smtClean="0"/>
          </a:p>
          <a:p>
            <a:pPr lvl="1"/>
            <a:r>
              <a:rPr lang="zh-TW" altLang="en-US" dirty="0" smtClean="0"/>
              <a:t>圖表現象有怪異之處</a:t>
            </a:r>
            <a:endParaRPr lang="en-US" altLang="zh-TW" dirty="0" smtClean="0"/>
          </a:p>
          <a:p>
            <a:pPr lvl="1"/>
            <a:endParaRPr lang="en-US" altLang="zh-TW" dirty="0" smtClean="0"/>
          </a:p>
          <a:p>
            <a:pPr lvl="1"/>
            <a:endParaRPr lang="en-US" altLang="zh-TW" dirty="0"/>
          </a:p>
          <a:p>
            <a:pPr lvl="1"/>
            <a:endParaRPr lang="en-US" altLang="zh-TW" dirty="0">
              <a:sym typeface="Wingdings" panose="05000000000000000000" pitchFamily="2" charset="2"/>
            </a:endParaRPr>
          </a:p>
          <a:p>
            <a:pPr lvl="1"/>
            <a:endParaRPr lang="en-US" altLang="zh-TW" dirty="0" smtClean="0"/>
          </a:p>
          <a:p>
            <a:endParaRPr lang="en-US" altLang="zh-TW" dirty="0" smtClean="0"/>
          </a:p>
          <a:p>
            <a:pPr lvl="1"/>
            <a:endParaRPr lang="en-US" altLang="zh-TW" dirty="0" smtClean="0"/>
          </a:p>
          <a:p>
            <a:endParaRPr lang="en-US" altLang="zh-TW" dirty="0" smtClean="0"/>
          </a:p>
          <a:p>
            <a:endParaRPr lang="en-US" altLang="zh-TW" dirty="0" smtClean="0"/>
          </a:p>
          <a:p>
            <a:endParaRPr lang="en-US" altLang="zh-TW" dirty="0" smtClean="0"/>
          </a:p>
          <a:p>
            <a:endParaRPr lang="en-US" altLang="zh-TW" dirty="0" smtClean="0"/>
          </a:p>
          <a:p>
            <a:endParaRPr lang="zh-TW" altLang="en-US" dirty="0" smtClean="0"/>
          </a:p>
          <a:p>
            <a:pPr lvl="1"/>
            <a:endParaRPr lang="zh-TW" altLang="en-US" dirty="0" smtClean="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49</a:t>
            </a:fld>
            <a:endParaRPr lang="en-US" altLang="zh-TW" dirty="0"/>
          </a:p>
        </p:txBody>
      </p:sp>
      <p:sp>
        <p:nvSpPr>
          <p:cNvPr id="246786" name="Rectangle 2"/>
          <p:cNvSpPr>
            <a:spLocks noGrp="1" noChangeArrowheads="1"/>
          </p:cNvSpPr>
          <p:nvPr>
            <p:ph type="title"/>
          </p:nvPr>
        </p:nvSpPr>
        <p:spPr/>
        <p:txBody>
          <a:bodyPr/>
          <a:lstStyle/>
          <a:p>
            <a:r>
              <a:rPr lang="zh-TW" altLang="en-US" dirty="0" smtClean="0"/>
              <a:t>碩</a:t>
            </a:r>
            <a:r>
              <a:rPr lang="en-US" altLang="zh-TW" dirty="0" smtClean="0"/>
              <a:t>/</a:t>
            </a:r>
            <a:r>
              <a:rPr lang="zh-TW" altLang="en-US" dirty="0" smtClean="0"/>
              <a:t>博士口試</a:t>
            </a:r>
            <a:r>
              <a:rPr lang="en-US" altLang="zh-TW" dirty="0" smtClean="0">
                <a:latin typeface="Times New Roman" panose="02020603050405020304" pitchFamily="18" charset="0"/>
                <a:cs typeface="Times New Roman" panose="02020603050405020304" pitchFamily="18" charset="0"/>
              </a:rPr>
              <a:t>123 (2)</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3217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659" name="Rectangle 3"/>
          <p:cNvSpPr>
            <a:spLocks noGrp="1" noChangeArrowheads="1"/>
          </p:cNvSpPr>
          <p:nvPr>
            <p:ph idx="1"/>
          </p:nvPr>
        </p:nvSpPr>
        <p:spPr/>
        <p:txBody>
          <a:bodyPr/>
          <a:lstStyle/>
          <a:p>
            <a:r>
              <a:rPr lang="zh-TW" altLang="en-US" dirty="0" smtClean="0"/>
              <a:t>誰要您做簡報？</a:t>
            </a:r>
          </a:p>
          <a:p>
            <a:r>
              <a:rPr lang="zh-TW" altLang="en-US" dirty="0" smtClean="0"/>
              <a:t>向誰簡報？</a:t>
            </a:r>
          </a:p>
          <a:p>
            <a:pPr lvl="1"/>
            <a:r>
              <a:rPr lang="zh-TW" altLang="en-US" dirty="0" smtClean="0">
                <a:solidFill>
                  <a:srgbClr val="FF0000"/>
                </a:solidFill>
              </a:rPr>
              <a:t>其決策風格為何？</a:t>
            </a:r>
          </a:p>
          <a:p>
            <a:r>
              <a:rPr lang="zh-TW" altLang="en-US" dirty="0" smtClean="0"/>
              <a:t>時間多長、場地如何？</a:t>
            </a:r>
          </a:p>
          <a:p>
            <a:r>
              <a:rPr lang="zh-TW" altLang="en-US" dirty="0" smtClean="0"/>
              <a:t>單獨簡報或是多人簡報之一？       </a:t>
            </a:r>
          </a:p>
          <a:p>
            <a:pPr lvl="1"/>
            <a:r>
              <a:rPr lang="zh-TW" altLang="en-US" dirty="0" smtClean="0"/>
              <a:t>多人簡報，我排第幾，前後是誰？</a:t>
            </a:r>
          </a:p>
          <a:p>
            <a:r>
              <a:rPr lang="zh-TW" altLang="en-US" dirty="0" smtClean="0"/>
              <a:t>需要詳細說明或簡要介紹？</a:t>
            </a:r>
          </a:p>
          <a:p>
            <a:r>
              <a:rPr lang="zh-TW" altLang="en-US" dirty="0" smtClean="0"/>
              <a:t>宜重技術面或應用，理論或實務？</a:t>
            </a:r>
            <a:endParaRPr lang="zh-TW" altLang="en-US" dirty="0"/>
          </a:p>
        </p:txBody>
      </p:sp>
      <p:sp>
        <p:nvSpPr>
          <p:cNvPr id="9" name="投影片編號版面配置區 8"/>
          <p:cNvSpPr>
            <a:spLocks noGrp="1"/>
          </p:cNvSpPr>
          <p:nvPr>
            <p:ph type="sldNum" sz="quarter" idx="11"/>
          </p:nvPr>
        </p:nvSpPr>
        <p:spPr/>
        <p:txBody>
          <a:bodyPr/>
          <a:lstStyle/>
          <a:p>
            <a:fld id="{66EC4D88-1D95-4BE6-AC69-BAE17B25DD9F}" type="slidenum">
              <a:rPr lang="en-US" altLang="zh-TW" smtClean="0"/>
              <a:pPr/>
              <a:t>5</a:t>
            </a:fld>
            <a:endParaRPr lang="en-US" altLang="zh-TW" dirty="0"/>
          </a:p>
        </p:txBody>
      </p:sp>
      <p:sp>
        <p:nvSpPr>
          <p:cNvPr id="710658" name="Rectangle 2"/>
          <p:cNvSpPr>
            <a:spLocks noGrp="1" noChangeArrowheads="1"/>
          </p:cNvSpPr>
          <p:nvPr>
            <p:ph type="title"/>
          </p:nvPr>
        </p:nvSpPr>
        <p:spPr/>
        <p:txBody>
          <a:bodyPr/>
          <a:lstStyle/>
          <a:p>
            <a:r>
              <a:rPr lang="zh-TW" altLang="en-US" smtClean="0"/>
              <a:t>認識聽眾</a:t>
            </a:r>
            <a:endParaRPr lang="zh-TW" altLang="en-US" dirty="0"/>
          </a:p>
        </p:txBody>
      </p:sp>
    </p:spTree>
    <p:extLst>
      <p:ext uri="{BB962C8B-B14F-4D97-AF65-F5344CB8AC3E}">
        <p14:creationId xmlns:p14="http://schemas.microsoft.com/office/powerpoint/2010/main" val="25180021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7" name="Rectangle 3"/>
          <p:cNvSpPr>
            <a:spLocks noGrp="1" noChangeArrowheads="1"/>
          </p:cNvSpPr>
          <p:nvPr>
            <p:ph idx="1"/>
          </p:nvPr>
        </p:nvSpPr>
        <p:spPr>
          <a:xfrm>
            <a:off x="831924" y="1457661"/>
            <a:ext cx="10990730" cy="4887913"/>
          </a:xfrm>
        </p:spPr>
        <p:txBody>
          <a:bodyPr/>
          <a:lstStyle/>
          <a:p>
            <a:r>
              <a:rPr lang="zh-TW" altLang="en-US" dirty="0" smtClean="0"/>
              <a:t>論文及簡報內容</a:t>
            </a:r>
            <a:r>
              <a:rPr lang="zh-TW" altLang="en-US" dirty="0" smtClean="0"/>
              <a:t>要一致</a:t>
            </a:r>
            <a:endParaRPr lang="en-US" altLang="zh-TW" dirty="0" smtClean="0"/>
          </a:p>
          <a:p>
            <a:r>
              <a:rPr lang="zh-TW" altLang="en-US" dirty="0" smtClean="0"/>
              <a:t>回答</a:t>
            </a:r>
            <a:r>
              <a:rPr lang="zh-TW" altLang="en-US" dirty="0"/>
              <a:t>問題</a:t>
            </a:r>
            <a:endParaRPr lang="en-US" altLang="zh-TW" dirty="0"/>
          </a:p>
          <a:p>
            <a:pPr lvl="1"/>
            <a:r>
              <a:rPr lang="zh-TW" altLang="en-US" dirty="0"/>
              <a:t>委員疑惑</a:t>
            </a:r>
            <a:r>
              <a:rPr lang="en-US" altLang="zh-TW" dirty="0">
                <a:sym typeface="Wingdings" panose="05000000000000000000" pitchFamily="2" charset="2"/>
              </a:rPr>
              <a:t></a:t>
            </a:r>
            <a:r>
              <a:rPr lang="zh-TW" altLang="en-US" dirty="0">
                <a:sym typeface="Wingdings" panose="05000000000000000000" pitchFamily="2" charset="2"/>
              </a:rPr>
              <a:t>正確</a:t>
            </a:r>
            <a:r>
              <a:rPr lang="en-US" altLang="zh-TW" dirty="0">
                <a:sym typeface="Wingdings" panose="05000000000000000000" pitchFamily="2" charset="2"/>
              </a:rPr>
              <a:t></a:t>
            </a:r>
            <a:r>
              <a:rPr lang="zh-TW" altLang="en-US" dirty="0">
                <a:sym typeface="Wingdings" panose="05000000000000000000" pitchFamily="2" charset="2"/>
              </a:rPr>
              <a:t>解釋清楚</a:t>
            </a:r>
            <a:endParaRPr lang="en-US" altLang="zh-TW" dirty="0">
              <a:sym typeface="Wingdings" panose="05000000000000000000" pitchFamily="2" charset="2"/>
            </a:endParaRPr>
          </a:p>
          <a:p>
            <a:pPr lvl="1"/>
            <a:r>
              <a:rPr lang="zh-TW" altLang="en-US" dirty="0"/>
              <a:t>委員疑惑</a:t>
            </a:r>
            <a:r>
              <a:rPr lang="en-US" altLang="zh-TW" dirty="0">
                <a:sym typeface="Wingdings" panose="05000000000000000000" pitchFamily="2" charset="2"/>
              </a:rPr>
              <a:t></a:t>
            </a:r>
            <a:r>
              <a:rPr lang="zh-TW" altLang="en-US" dirty="0">
                <a:solidFill>
                  <a:srgbClr val="FF0000"/>
                </a:solidFill>
              </a:rPr>
              <a:t>錯誤</a:t>
            </a:r>
            <a:r>
              <a:rPr lang="en-US" altLang="zh-TW" dirty="0">
                <a:sym typeface="Wingdings" panose="05000000000000000000" pitchFamily="2" charset="2"/>
              </a:rPr>
              <a:t></a:t>
            </a:r>
            <a:r>
              <a:rPr lang="zh-TW" altLang="en-US" dirty="0">
                <a:sym typeface="Wingdings" panose="05000000000000000000" pitchFamily="2" charset="2"/>
              </a:rPr>
              <a:t>承認、不要硬柪</a:t>
            </a:r>
            <a:r>
              <a:rPr lang="en-US" altLang="zh-TW" dirty="0">
                <a:sym typeface="Wingdings" panose="05000000000000000000" pitchFamily="2" charset="2"/>
              </a:rPr>
              <a:t></a:t>
            </a:r>
            <a:r>
              <a:rPr lang="zh-TW" altLang="en-US" dirty="0">
                <a:sym typeface="Wingdings" panose="05000000000000000000" pitchFamily="2" charset="2"/>
              </a:rPr>
              <a:t>事後修改</a:t>
            </a:r>
            <a:endParaRPr lang="en-US" altLang="zh-TW" dirty="0">
              <a:sym typeface="Wingdings" panose="05000000000000000000" pitchFamily="2" charset="2"/>
            </a:endParaRPr>
          </a:p>
          <a:p>
            <a:pPr lvl="1"/>
            <a:r>
              <a:rPr lang="zh-TW" altLang="en-US" dirty="0">
                <a:sym typeface="Wingdings" panose="05000000000000000000" pitchFamily="2" charset="2"/>
              </a:rPr>
              <a:t>委員建議</a:t>
            </a:r>
            <a:r>
              <a:rPr lang="en-US" altLang="zh-TW" dirty="0">
                <a:sym typeface="Wingdings" panose="05000000000000000000" pitchFamily="2" charset="2"/>
              </a:rPr>
              <a:t></a:t>
            </a:r>
            <a:r>
              <a:rPr lang="zh-TW" altLang="en-US" dirty="0">
                <a:sym typeface="Wingdings" panose="05000000000000000000" pitchFamily="2" charset="2"/>
              </a:rPr>
              <a:t>認為不可行</a:t>
            </a:r>
            <a:r>
              <a:rPr lang="en-US" altLang="zh-TW" dirty="0">
                <a:sym typeface="Wingdings" panose="05000000000000000000" pitchFamily="2" charset="2"/>
              </a:rPr>
              <a:t></a:t>
            </a:r>
            <a:r>
              <a:rPr lang="zh-TW" altLang="en-US" dirty="0">
                <a:sym typeface="Wingdings" panose="05000000000000000000" pitchFamily="2" charset="2"/>
              </a:rPr>
              <a:t>說明原因</a:t>
            </a:r>
            <a:endParaRPr lang="en-US" altLang="zh-TW" dirty="0">
              <a:sym typeface="Wingdings" panose="05000000000000000000" pitchFamily="2" charset="2"/>
            </a:endParaRPr>
          </a:p>
          <a:p>
            <a:pPr lvl="1"/>
            <a:r>
              <a:rPr lang="zh-TW" altLang="en-US" dirty="0">
                <a:sym typeface="Wingdings" panose="05000000000000000000" pitchFamily="2" charset="2"/>
              </a:rPr>
              <a:t>委員建議</a:t>
            </a:r>
            <a:r>
              <a:rPr lang="en-US" altLang="zh-TW" dirty="0">
                <a:sym typeface="Wingdings" panose="05000000000000000000" pitchFamily="2" charset="2"/>
              </a:rPr>
              <a:t></a:t>
            </a:r>
            <a:r>
              <a:rPr lang="zh-TW" altLang="en-US" dirty="0">
                <a:sym typeface="Wingdings" panose="05000000000000000000" pitchFamily="2" charset="2"/>
              </a:rPr>
              <a:t>認為可行</a:t>
            </a:r>
            <a:r>
              <a:rPr lang="en-US" altLang="zh-TW" dirty="0">
                <a:sym typeface="Wingdings" panose="05000000000000000000" pitchFamily="2" charset="2"/>
              </a:rPr>
              <a:t></a:t>
            </a:r>
            <a:r>
              <a:rPr lang="zh-TW" altLang="en-US" dirty="0">
                <a:sym typeface="Wingdings" panose="05000000000000000000" pitchFamily="2" charset="2"/>
              </a:rPr>
              <a:t>事後修改</a:t>
            </a:r>
            <a:endParaRPr lang="en-US" altLang="zh-TW" dirty="0">
              <a:sym typeface="Wingdings" panose="05000000000000000000" pitchFamily="2" charset="2"/>
            </a:endParaRPr>
          </a:p>
          <a:p>
            <a:r>
              <a:rPr lang="zh-TW" altLang="en-US" dirty="0" smtClean="0"/>
              <a:t>事後修改</a:t>
            </a:r>
            <a:r>
              <a:rPr lang="en-US" altLang="zh-TW" dirty="0" smtClean="0"/>
              <a:t>—</a:t>
            </a:r>
            <a:r>
              <a:rPr lang="zh-TW" altLang="en-US" dirty="0" smtClean="0"/>
              <a:t>嚴謹版</a:t>
            </a:r>
            <a:endParaRPr lang="en-US" altLang="zh-TW" dirty="0" smtClean="0"/>
          </a:p>
          <a:p>
            <a:pPr lvl="1"/>
            <a:r>
              <a:rPr lang="zh-TW" altLang="en-US" dirty="0" smtClean="0"/>
              <a:t>幾天內寄出口試意見</a:t>
            </a:r>
            <a:endParaRPr lang="en-US" altLang="zh-TW" dirty="0" smtClean="0"/>
          </a:p>
          <a:p>
            <a:pPr lvl="1"/>
            <a:r>
              <a:rPr lang="zh-TW" altLang="en-US" dirty="0" smtClean="0"/>
              <a:t>修改完後寄出條列修改意見及論文修改</a:t>
            </a:r>
            <a:r>
              <a:rPr lang="zh-TW" altLang="en-US" dirty="0"/>
              <a:t>版</a:t>
            </a:r>
            <a:endParaRPr lang="en-US" altLang="zh-TW" dirty="0"/>
          </a:p>
          <a:p>
            <a:r>
              <a:rPr lang="zh-TW" altLang="en-US" dirty="0" smtClean="0"/>
              <a:t>事後修改</a:t>
            </a:r>
            <a:r>
              <a:rPr lang="en-US" altLang="zh-TW" dirty="0" smtClean="0"/>
              <a:t>—</a:t>
            </a:r>
            <a:r>
              <a:rPr lang="zh-TW" altLang="en-US" dirty="0" smtClean="0"/>
              <a:t>簡化版</a:t>
            </a:r>
            <a:endParaRPr lang="en-US" altLang="zh-TW" dirty="0"/>
          </a:p>
          <a:p>
            <a:pPr lvl="1"/>
            <a:r>
              <a:rPr lang="zh-TW" altLang="en-US" dirty="0" smtClean="0"/>
              <a:t>由指導教授查核</a:t>
            </a:r>
            <a:endParaRPr lang="en-US" altLang="zh-TW" dirty="0" smtClean="0">
              <a:sym typeface="Wingdings" panose="05000000000000000000" pitchFamily="2" charset="2"/>
            </a:endParaRPr>
          </a:p>
          <a:p>
            <a:pPr lvl="1"/>
            <a:endParaRPr lang="en-US" altLang="zh-TW" dirty="0"/>
          </a:p>
          <a:p>
            <a:pPr lvl="1"/>
            <a:endParaRPr lang="en-US" altLang="zh-TW" dirty="0">
              <a:sym typeface="Wingdings" panose="05000000000000000000" pitchFamily="2" charset="2"/>
            </a:endParaRPr>
          </a:p>
          <a:p>
            <a:pPr lvl="1"/>
            <a:endParaRPr lang="en-US" altLang="zh-TW" dirty="0" smtClean="0"/>
          </a:p>
          <a:p>
            <a:endParaRPr lang="en-US" altLang="zh-TW" dirty="0" smtClean="0"/>
          </a:p>
          <a:p>
            <a:pPr lvl="1"/>
            <a:endParaRPr lang="en-US" altLang="zh-TW" dirty="0" smtClean="0"/>
          </a:p>
          <a:p>
            <a:endParaRPr lang="en-US" altLang="zh-TW" dirty="0" smtClean="0"/>
          </a:p>
          <a:p>
            <a:endParaRPr lang="en-US" altLang="zh-TW" dirty="0" smtClean="0"/>
          </a:p>
          <a:p>
            <a:endParaRPr lang="en-US" altLang="zh-TW" dirty="0" smtClean="0"/>
          </a:p>
          <a:p>
            <a:endParaRPr lang="en-US" altLang="zh-TW" dirty="0" smtClean="0"/>
          </a:p>
          <a:p>
            <a:endParaRPr lang="zh-TW" altLang="en-US" dirty="0" smtClean="0"/>
          </a:p>
          <a:p>
            <a:pPr lvl="1"/>
            <a:endParaRPr lang="zh-TW" altLang="en-US" dirty="0" smtClean="0"/>
          </a:p>
        </p:txBody>
      </p:sp>
      <p:sp>
        <p:nvSpPr>
          <p:cNvPr id="3" name="投影片編號版面配置區 2"/>
          <p:cNvSpPr>
            <a:spLocks noGrp="1"/>
          </p:cNvSpPr>
          <p:nvPr>
            <p:ph type="sldNum" sz="quarter" idx="11"/>
          </p:nvPr>
        </p:nvSpPr>
        <p:spPr/>
        <p:txBody>
          <a:bodyPr/>
          <a:lstStyle/>
          <a:p>
            <a:fld id="{66EC4D88-1D95-4BE6-AC69-BAE17B25DD9F}" type="slidenum">
              <a:rPr lang="en-US" altLang="zh-TW" smtClean="0"/>
              <a:pPr/>
              <a:t>50</a:t>
            </a:fld>
            <a:endParaRPr lang="en-US" altLang="zh-TW" dirty="0"/>
          </a:p>
        </p:txBody>
      </p:sp>
      <p:sp>
        <p:nvSpPr>
          <p:cNvPr id="246786" name="Rectangle 2"/>
          <p:cNvSpPr>
            <a:spLocks noGrp="1" noChangeArrowheads="1"/>
          </p:cNvSpPr>
          <p:nvPr>
            <p:ph type="title"/>
          </p:nvPr>
        </p:nvSpPr>
        <p:spPr/>
        <p:txBody>
          <a:bodyPr/>
          <a:lstStyle/>
          <a:p>
            <a:r>
              <a:rPr lang="zh-TW" altLang="en-US" dirty="0" smtClean="0"/>
              <a:t>碩</a:t>
            </a:r>
            <a:r>
              <a:rPr lang="en-US" altLang="zh-TW" dirty="0" smtClean="0"/>
              <a:t>/</a:t>
            </a:r>
            <a:r>
              <a:rPr lang="zh-TW" altLang="en-US" dirty="0" smtClean="0"/>
              <a:t>博士口試</a:t>
            </a:r>
            <a:r>
              <a:rPr lang="en-US" altLang="zh-TW" dirty="0" smtClean="0">
                <a:latin typeface="Times New Roman" panose="02020603050405020304" pitchFamily="18" charset="0"/>
                <a:cs typeface="Times New Roman" panose="02020603050405020304" pitchFamily="18" charset="0"/>
              </a:rPr>
              <a:t>123 (3)</a:t>
            </a:r>
            <a:endParaRPr lang="zh-TW"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91683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p:cNvSpPr>
            <a:spLocks noGrp="1"/>
          </p:cNvSpPr>
          <p:nvPr>
            <p:ph type="sldNum" sz="quarter" idx="11"/>
          </p:nvPr>
        </p:nvSpPr>
        <p:spPr/>
        <p:txBody>
          <a:bodyPr/>
          <a:lstStyle/>
          <a:p>
            <a:fld id="{66EC4D88-1D95-4BE6-AC69-BAE17B25DD9F}" type="slidenum">
              <a:rPr lang="en-US" altLang="zh-TW" smtClean="0"/>
              <a:pPr/>
              <a:t>6</a:t>
            </a:fld>
            <a:endParaRPr lang="en-US" altLang="zh-TW" dirty="0"/>
          </a:p>
        </p:txBody>
      </p:sp>
      <p:sp>
        <p:nvSpPr>
          <p:cNvPr id="716802" name="Rectangle 2"/>
          <p:cNvSpPr>
            <a:spLocks noGrp="1" noChangeArrowheads="1"/>
          </p:cNvSpPr>
          <p:nvPr>
            <p:ph type="title"/>
          </p:nvPr>
        </p:nvSpPr>
        <p:spPr/>
        <p:txBody>
          <a:bodyPr/>
          <a:lstStyle/>
          <a:p>
            <a:r>
              <a:rPr lang="zh-TW" altLang="en-US" dirty="0" smtClean="0"/>
              <a:t>五種決策風格</a:t>
            </a:r>
            <a:endParaRPr lang="zh-TW" altLang="en-US" dirty="0"/>
          </a:p>
        </p:txBody>
      </p:sp>
      <p:graphicFrame>
        <p:nvGraphicFramePr>
          <p:cNvPr id="4" name="資料庫圖表 3"/>
          <p:cNvGraphicFramePr/>
          <p:nvPr>
            <p:extLst>
              <p:ext uri="{D42A27DB-BD31-4B8C-83A1-F6EECF244321}">
                <p14:modId xmlns:p14="http://schemas.microsoft.com/office/powerpoint/2010/main" val="3605738915"/>
              </p:ext>
            </p:extLst>
          </p:nvPr>
        </p:nvGraphicFramePr>
        <p:xfrm>
          <a:off x="836930" y="1553847"/>
          <a:ext cx="9747250" cy="48367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93550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p:cNvSpPr>
            <a:spLocks noGrp="1"/>
          </p:cNvSpPr>
          <p:nvPr>
            <p:ph type="sldNum" sz="quarter" idx="11"/>
          </p:nvPr>
        </p:nvSpPr>
        <p:spPr/>
        <p:txBody>
          <a:bodyPr/>
          <a:lstStyle/>
          <a:p>
            <a:fld id="{66EC4D88-1D95-4BE6-AC69-BAE17B25DD9F}" type="slidenum">
              <a:rPr lang="en-US" altLang="zh-TW" smtClean="0"/>
              <a:pPr/>
              <a:t>7</a:t>
            </a:fld>
            <a:endParaRPr lang="en-US" altLang="zh-TW" dirty="0"/>
          </a:p>
        </p:txBody>
      </p:sp>
      <p:sp>
        <p:nvSpPr>
          <p:cNvPr id="712706" name="Rectangle 2"/>
          <p:cNvSpPr>
            <a:spLocks noGrp="1" noChangeArrowheads="1"/>
          </p:cNvSpPr>
          <p:nvPr>
            <p:ph type="title"/>
          </p:nvPr>
        </p:nvSpPr>
        <p:spPr/>
        <p:txBody>
          <a:bodyPr/>
          <a:lstStyle/>
          <a:p>
            <a:r>
              <a:rPr lang="zh-TW" altLang="en-US" smtClean="0"/>
              <a:t>分析聽眾</a:t>
            </a:r>
            <a:endParaRPr lang="zh-TW" altLang="en-US" dirty="0"/>
          </a:p>
        </p:txBody>
      </p:sp>
      <p:sp>
        <p:nvSpPr>
          <p:cNvPr id="712707" name="Rectangle 3"/>
          <p:cNvSpPr>
            <a:spLocks noChangeArrowheads="1"/>
          </p:cNvSpPr>
          <p:nvPr/>
        </p:nvSpPr>
        <p:spPr bwMode="auto">
          <a:xfrm>
            <a:off x="7923034" y="2753687"/>
            <a:ext cx="2133600" cy="3522662"/>
          </a:xfrm>
          <a:prstGeom prst="rect">
            <a:avLst/>
          </a:prstGeom>
          <a:solidFill>
            <a:schemeClr val="bg1"/>
          </a:solidFill>
          <a:ln w="12700">
            <a:solidFill>
              <a:schemeClr val="tx1"/>
            </a:solidFill>
          </a:ln>
          <a:effectLst>
            <a:outerShdw dist="35921" dir="2700000" algn="ctr" rotWithShape="0">
              <a:schemeClr val="bg2"/>
            </a:outerShdw>
          </a:effectLst>
        </p:spPr>
        <p:txBody>
          <a:bodyPr anchor="ctr"/>
          <a:lstStyle/>
          <a:p>
            <a:pPr algn="ctr"/>
            <a:r>
              <a:rPr kumimoji="1" lang="zh-TW" altLang="en-US" sz="3200" b="1" dirty="0">
                <a:solidFill>
                  <a:srgbClr val="0000CC"/>
                </a:solidFill>
                <a:ea typeface="標楷體" panose="03000509000000000000" pitchFamily="65" charset="-120"/>
              </a:rPr>
              <a:t>正向</a:t>
            </a:r>
            <a:r>
              <a:rPr kumimoji="1" lang="zh-TW" altLang="en-US" sz="3200" b="1" dirty="0" smtClean="0">
                <a:solidFill>
                  <a:srgbClr val="0000CC"/>
                </a:solidFill>
                <a:ea typeface="標楷體" panose="03000509000000000000" pitchFamily="65" charset="-120"/>
              </a:rPr>
              <a:t>評價</a:t>
            </a:r>
          </a:p>
          <a:p>
            <a:pPr algn="ctr"/>
            <a:r>
              <a:rPr kumimoji="1" lang="zh-TW" altLang="en-US" sz="3200" b="1" dirty="0" smtClean="0">
                <a:solidFill>
                  <a:srgbClr val="0000CC"/>
                </a:solidFill>
                <a:ea typeface="標楷體" panose="03000509000000000000" pitchFamily="65" charset="-120"/>
              </a:rPr>
              <a:t>購買</a:t>
            </a:r>
            <a:r>
              <a:rPr kumimoji="1" lang="zh-TW" altLang="en-US" sz="3200" b="1" dirty="0">
                <a:solidFill>
                  <a:srgbClr val="0000CC"/>
                </a:solidFill>
                <a:ea typeface="標楷體" panose="03000509000000000000" pitchFamily="65" charset="-120"/>
              </a:rPr>
              <a:t>產品</a:t>
            </a:r>
          </a:p>
          <a:p>
            <a:pPr algn="ctr"/>
            <a:r>
              <a:rPr kumimoji="1" lang="zh-TW" altLang="en-US" sz="3200" b="1" dirty="0">
                <a:solidFill>
                  <a:srgbClr val="0000CC"/>
                </a:solidFill>
                <a:ea typeface="標楷體" panose="03000509000000000000" pitchFamily="65" charset="-120"/>
              </a:rPr>
              <a:t>改變行為</a:t>
            </a:r>
          </a:p>
          <a:p>
            <a:pPr algn="ctr"/>
            <a:r>
              <a:rPr kumimoji="1" lang="zh-TW" altLang="en-US" sz="3200" b="1" dirty="0" smtClean="0">
                <a:solidFill>
                  <a:srgbClr val="0000CC"/>
                </a:solidFill>
                <a:ea typeface="標楷體" panose="03000509000000000000" pitchFamily="65" charset="-120"/>
              </a:rPr>
              <a:t>建立印象</a:t>
            </a:r>
            <a:endParaRPr kumimoji="1" lang="zh-TW" altLang="en-US" sz="3200" b="1" dirty="0">
              <a:solidFill>
                <a:srgbClr val="0000CC"/>
              </a:solidFill>
              <a:ea typeface="標楷體" panose="03000509000000000000" pitchFamily="65" charset="-120"/>
            </a:endParaRPr>
          </a:p>
          <a:p>
            <a:pPr algn="ctr"/>
            <a:r>
              <a:rPr kumimoji="1" lang="zh-TW" altLang="en-US" sz="3200" b="1" dirty="0">
                <a:solidFill>
                  <a:srgbClr val="0000CC"/>
                </a:solidFill>
                <a:ea typeface="標楷體" panose="03000509000000000000" pitchFamily="65" charset="-120"/>
              </a:rPr>
              <a:t>行動</a:t>
            </a:r>
            <a:endParaRPr kumimoji="1" lang="ja-JP" altLang="en-US" sz="3200" b="1" dirty="0">
              <a:solidFill>
                <a:srgbClr val="0000CC"/>
              </a:solidFill>
              <a:ea typeface="標楷體" panose="03000509000000000000" pitchFamily="65" charset="-120"/>
            </a:endParaRPr>
          </a:p>
        </p:txBody>
      </p:sp>
      <p:sp>
        <p:nvSpPr>
          <p:cNvPr id="712708" name="AutoShape 4"/>
          <p:cNvSpPr>
            <a:spLocks noChangeArrowheads="1"/>
          </p:cNvSpPr>
          <p:nvPr/>
        </p:nvSpPr>
        <p:spPr bwMode="auto">
          <a:xfrm>
            <a:off x="7923034" y="1763087"/>
            <a:ext cx="2438400" cy="990600"/>
          </a:xfrm>
          <a:prstGeom prst="rightArrow">
            <a:avLst>
              <a:gd name="adj1" fmla="val 80130"/>
              <a:gd name="adj2" fmla="val 26598"/>
            </a:avLst>
          </a:prstGeom>
          <a:ln/>
        </p:spPr>
        <p:style>
          <a:lnRef idx="2">
            <a:schemeClr val="dk1"/>
          </a:lnRef>
          <a:fillRef idx="1">
            <a:schemeClr val="lt1"/>
          </a:fillRef>
          <a:effectRef idx="0">
            <a:schemeClr val="dk1"/>
          </a:effectRef>
          <a:fontRef idx="minor">
            <a:schemeClr val="dk1"/>
          </a:fontRef>
        </p:style>
        <p:txBody>
          <a:bodyPr anchor="ctr"/>
          <a:lstStyle/>
          <a:p>
            <a:pPr algn="ctr"/>
            <a:r>
              <a:rPr kumimoji="1" lang="zh-TW" altLang="en-US" sz="3200" b="1" dirty="0" smtClean="0">
                <a:ea typeface="標楷體" panose="03000509000000000000" pitchFamily="65" charset="-120"/>
              </a:rPr>
              <a:t>最終目標</a:t>
            </a:r>
            <a:endParaRPr kumimoji="1" lang="zh-TW" altLang="en-US" sz="3200" b="1" dirty="0">
              <a:ea typeface="標楷體" panose="03000509000000000000" pitchFamily="65" charset="-120"/>
            </a:endParaRPr>
          </a:p>
        </p:txBody>
      </p:sp>
      <p:sp>
        <p:nvSpPr>
          <p:cNvPr id="712709" name="Rectangle 5"/>
          <p:cNvSpPr>
            <a:spLocks noChangeArrowheads="1"/>
          </p:cNvSpPr>
          <p:nvPr/>
        </p:nvSpPr>
        <p:spPr bwMode="auto">
          <a:xfrm>
            <a:off x="4944884" y="2753687"/>
            <a:ext cx="2133600" cy="3522662"/>
          </a:xfrm>
          <a:prstGeom prst="rect">
            <a:avLst/>
          </a:prstGeom>
          <a:solidFill>
            <a:schemeClr val="bg1"/>
          </a:solidFill>
          <a:ln w="12700">
            <a:solidFill>
              <a:schemeClr val="tx1"/>
            </a:solidFill>
          </a:ln>
          <a:effectLst>
            <a:outerShdw dist="35921" dir="2700000" algn="ctr" rotWithShape="0">
              <a:schemeClr val="bg2"/>
            </a:outerShdw>
          </a:effectLst>
        </p:spPr>
        <p:txBody>
          <a:bodyPr anchor="ctr"/>
          <a:lstStyle/>
          <a:p>
            <a:pPr algn="ctr"/>
            <a:r>
              <a:rPr kumimoji="1" lang="zh-TW" altLang="en-US" sz="3200" b="1" dirty="0">
                <a:solidFill>
                  <a:srgbClr val="0000CC"/>
                </a:solidFill>
                <a:ea typeface="標楷體" panose="03000509000000000000" pitchFamily="65" charset="-120"/>
              </a:rPr>
              <a:t>知道</a:t>
            </a:r>
          </a:p>
          <a:p>
            <a:pPr algn="ctr"/>
            <a:r>
              <a:rPr kumimoji="1" lang="zh-TW" altLang="en-US" sz="3200" b="1" dirty="0">
                <a:solidFill>
                  <a:srgbClr val="0000CC"/>
                </a:solidFill>
                <a:ea typeface="標楷體" panose="03000509000000000000" pitchFamily="65" charset="-120"/>
              </a:rPr>
              <a:t>深入</a:t>
            </a:r>
          </a:p>
          <a:p>
            <a:pPr algn="ctr"/>
            <a:r>
              <a:rPr kumimoji="1" lang="zh-TW" altLang="en-US" sz="3200" b="1" dirty="0">
                <a:solidFill>
                  <a:srgbClr val="0000CC"/>
                </a:solidFill>
                <a:ea typeface="標楷體" panose="03000509000000000000" pitchFamily="65" charset="-120"/>
              </a:rPr>
              <a:t>相信</a:t>
            </a:r>
          </a:p>
          <a:p>
            <a:pPr algn="ctr"/>
            <a:r>
              <a:rPr kumimoji="1" lang="zh-TW" altLang="en-US" sz="3200" b="1" dirty="0">
                <a:solidFill>
                  <a:srgbClr val="0000CC"/>
                </a:solidFill>
                <a:ea typeface="標楷體" panose="03000509000000000000" pitchFamily="65" charset="-120"/>
              </a:rPr>
              <a:t>牢記</a:t>
            </a:r>
          </a:p>
          <a:p>
            <a:pPr algn="ctr"/>
            <a:r>
              <a:rPr kumimoji="1" lang="zh-TW" altLang="en-US" sz="3200" b="1" dirty="0">
                <a:solidFill>
                  <a:srgbClr val="0000CC"/>
                </a:solidFill>
                <a:ea typeface="標楷體" panose="03000509000000000000" pitchFamily="65" charset="-120"/>
              </a:rPr>
              <a:t>贊同</a:t>
            </a:r>
          </a:p>
        </p:txBody>
      </p:sp>
      <p:sp>
        <p:nvSpPr>
          <p:cNvPr id="712710" name="AutoShape 6"/>
          <p:cNvSpPr>
            <a:spLocks noChangeArrowheads="1"/>
          </p:cNvSpPr>
          <p:nvPr/>
        </p:nvSpPr>
        <p:spPr bwMode="auto">
          <a:xfrm>
            <a:off x="4944884" y="1763087"/>
            <a:ext cx="2438400" cy="990600"/>
          </a:xfrm>
          <a:prstGeom prst="rightArrow">
            <a:avLst>
              <a:gd name="adj1" fmla="val 80130"/>
              <a:gd name="adj2" fmla="val 26598"/>
            </a:avLst>
          </a:prstGeom>
          <a:ln/>
        </p:spPr>
        <p:style>
          <a:lnRef idx="2">
            <a:schemeClr val="dk1"/>
          </a:lnRef>
          <a:fillRef idx="1">
            <a:schemeClr val="lt1"/>
          </a:fillRef>
          <a:effectRef idx="0">
            <a:schemeClr val="dk1"/>
          </a:effectRef>
          <a:fontRef idx="minor">
            <a:schemeClr val="dk1"/>
          </a:fontRef>
        </p:style>
        <p:txBody>
          <a:bodyPr anchor="ctr"/>
          <a:lstStyle/>
          <a:p>
            <a:pPr algn="ctr"/>
            <a:r>
              <a:rPr kumimoji="1" lang="zh-TW" altLang="en-US" sz="3200" b="1" dirty="0">
                <a:solidFill>
                  <a:schemeClr val="tx1"/>
                </a:solidFill>
                <a:ea typeface="標楷體" panose="03000509000000000000" pitchFamily="65" charset="-120"/>
              </a:rPr>
              <a:t>簡報目的</a:t>
            </a:r>
          </a:p>
        </p:txBody>
      </p:sp>
      <p:sp>
        <p:nvSpPr>
          <p:cNvPr id="712711" name="Rectangle 7"/>
          <p:cNvSpPr>
            <a:spLocks noChangeArrowheads="1"/>
          </p:cNvSpPr>
          <p:nvPr/>
        </p:nvSpPr>
        <p:spPr bwMode="auto">
          <a:xfrm>
            <a:off x="1968320" y="2741333"/>
            <a:ext cx="2133600" cy="3522662"/>
          </a:xfrm>
          <a:prstGeom prst="rect">
            <a:avLst/>
          </a:prstGeom>
          <a:solidFill>
            <a:schemeClr val="bg1"/>
          </a:solidFill>
          <a:ln w="12700">
            <a:solidFill>
              <a:schemeClr val="tx1"/>
            </a:solidFill>
          </a:ln>
          <a:effectLst>
            <a:outerShdw dist="35921" dir="2700000" algn="ctr" rotWithShape="0">
              <a:schemeClr val="bg2"/>
            </a:outerShdw>
          </a:effectLst>
        </p:spPr>
        <p:txBody>
          <a:bodyPr anchor="ctr"/>
          <a:lstStyle/>
          <a:p>
            <a:pPr algn="ctr"/>
            <a:r>
              <a:rPr kumimoji="1" lang="zh-TW" altLang="en-US" sz="3200" b="1" dirty="0">
                <a:solidFill>
                  <a:srgbClr val="0000CC"/>
                </a:solidFill>
                <a:ea typeface="標楷體" panose="03000509000000000000" pitchFamily="65" charset="-120"/>
              </a:rPr>
              <a:t>老師</a:t>
            </a:r>
          </a:p>
          <a:p>
            <a:pPr algn="ctr"/>
            <a:r>
              <a:rPr kumimoji="1" lang="zh-TW" altLang="en-US" sz="3200" b="1" dirty="0">
                <a:solidFill>
                  <a:srgbClr val="0000CC"/>
                </a:solidFill>
                <a:ea typeface="標楷體" panose="03000509000000000000" pitchFamily="65" charset="-120"/>
              </a:rPr>
              <a:t>同學</a:t>
            </a:r>
          </a:p>
          <a:p>
            <a:pPr algn="ctr"/>
            <a:r>
              <a:rPr kumimoji="1" lang="zh-TW" altLang="en-US" sz="3200" b="1" dirty="0" smtClean="0">
                <a:solidFill>
                  <a:srgbClr val="0000CC"/>
                </a:solidFill>
                <a:ea typeface="標楷體" panose="03000509000000000000" pitchFamily="65" charset="-120"/>
              </a:rPr>
              <a:t>主管</a:t>
            </a:r>
            <a:endParaRPr kumimoji="1" lang="zh-TW" altLang="en-US" sz="3200" b="1" dirty="0">
              <a:solidFill>
                <a:srgbClr val="0000CC"/>
              </a:solidFill>
              <a:ea typeface="標楷體" panose="03000509000000000000" pitchFamily="65" charset="-120"/>
            </a:endParaRPr>
          </a:p>
          <a:p>
            <a:pPr algn="ctr"/>
            <a:r>
              <a:rPr kumimoji="1" lang="zh-TW" altLang="en-US" sz="3200" b="1" dirty="0">
                <a:solidFill>
                  <a:srgbClr val="0000CC"/>
                </a:solidFill>
                <a:ea typeface="標楷體" panose="03000509000000000000" pitchFamily="65" charset="-120"/>
              </a:rPr>
              <a:t>部屬</a:t>
            </a:r>
          </a:p>
          <a:p>
            <a:pPr algn="ctr"/>
            <a:r>
              <a:rPr kumimoji="1" lang="zh-TW" altLang="en-US" sz="3200" b="1" dirty="0">
                <a:solidFill>
                  <a:srgbClr val="0000CC"/>
                </a:solidFill>
                <a:ea typeface="標楷體" panose="03000509000000000000" pitchFamily="65" charset="-120"/>
              </a:rPr>
              <a:t>客戶</a:t>
            </a:r>
          </a:p>
          <a:p>
            <a:pPr algn="ctr"/>
            <a:endParaRPr kumimoji="1" lang="ja-JP" altLang="en-US" sz="3200" b="1" dirty="0">
              <a:solidFill>
                <a:srgbClr val="0000CC"/>
              </a:solidFill>
              <a:ea typeface="標楷體" panose="03000509000000000000" pitchFamily="65" charset="-120"/>
            </a:endParaRPr>
          </a:p>
        </p:txBody>
      </p:sp>
      <p:sp>
        <p:nvSpPr>
          <p:cNvPr id="712712" name="AutoShape 8"/>
          <p:cNvSpPr>
            <a:spLocks noChangeArrowheads="1"/>
          </p:cNvSpPr>
          <p:nvPr/>
        </p:nvSpPr>
        <p:spPr bwMode="auto">
          <a:xfrm>
            <a:off x="1968321" y="1763087"/>
            <a:ext cx="2438400" cy="990600"/>
          </a:xfrm>
          <a:prstGeom prst="rightArrow">
            <a:avLst>
              <a:gd name="adj1" fmla="val 80130"/>
              <a:gd name="adj2" fmla="val 26598"/>
            </a:avLst>
          </a:prstGeom>
          <a:ln/>
        </p:spPr>
        <p:style>
          <a:lnRef idx="2">
            <a:schemeClr val="dk1"/>
          </a:lnRef>
          <a:fillRef idx="1">
            <a:schemeClr val="lt1"/>
          </a:fillRef>
          <a:effectRef idx="0">
            <a:schemeClr val="dk1"/>
          </a:effectRef>
          <a:fontRef idx="minor">
            <a:schemeClr val="dk1"/>
          </a:fontRef>
        </p:style>
        <p:txBody>
          <a:bodyPr anchor="ctr"/>
          <a:lstStyle/>
          <a:p>
            <a:pPr algn="ctr"/>
            <a:r>
              <a:rPr kumimoji="1" lang="zh-TW" altLang="en-US" sz="3200" b="1" dirty="0">
                <a:solidFill>
                  <a:schemeClr val="tx1"/>
                </a:solidFill>
                <a:ea typeface="標楷體" panose="03000509000000000000" pitchFamily="65" charset="-120"/>
              </a:rPr>
              <a:t>簡報對象</a:t>
            </a:r>
          </a:p>
        </p:txBody>
      </p:sp>
      <p:sp>
        <p:nvSpPr>
          <p:cNvPr id="712715" name="Line 11"/>
          <p:cNvSpPr>
            <a:spLocks noChangeShapeType="1"/>
          </p:cNvSpPr>
          <p:nvPr/>
        </p:nvSpPr>
        <p:spPr bwMode="auto">
          <a:xfrm flipV="1">
            <a:off x="6441897" y="4023360"/>
            <a:ext cx="1657349" cy="552150"/>
          </a:xfrm>
          <a:prstGeom prst="line">
            <a:avLst/>
          </a:prstGeom>
          <a:noFill/>
          <a:ln w="63500">
            <a:solidFill>
              <a:srgbClr val="00B050"/>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TW" altLang="en-US"/>
          </a:p>
        </p:txBody>
      </p:sp>
      <p:sp>
        <p:nvSpPr>
          <p:cNvPr id="712716" name="Line 12"/>
          <p:cNvSpPr>
            <a:spLocks noChangeShapeType="1"/>
          </p:cNvSpPr>
          <p:nvPr/>
        </p:nvSpPr>
        <p:spPr bwMode="auto">
          <a:xfrm>
            <a:off x="3562170" y="3193424"/>
            <a:ext cx="2036763" cy="2384416"/>
          </a:xfrm>
          <a:prstGeom prst="line">
            <a:avLst/>
          </a:prstGeom>
          <a:noFill/>
          <a:ln w="63500">
            <a:solidFill>
              <a:srgbClr val="FF3399"/>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TW" altLang="en-US"/>
          </a:p>
        </p:txBody>
      </p:sp>
      <p:sp>
        <p:nvSpPr>
          <p:cNvPr id="712717" name="Line 13"/>
          <p:cNvSpPr>
            <a:spLocks noChangeShapeType="1"/>
          </p:cNvSpPr>
          <p:nvPr/>
        </p:nvSpPr>
        <p:spPr bwMode="auto">
          <a:xfrm flipV="1">
            <a:off x="6443484" y="3568699"/>
            <a:ext cx="1655762" cy="1928187"/>
          </a:xfrm>
          <a:prstGeom prst="line">
            <a:avLst/>
          </a:prstGeom>
          <a:noFill/>
          <a:ln w="63500">
            <a:solidFill>
              <a:srgbClr val="FF3399"/>
            </a:solidFill>
            <a:round/>
            <a:headEnd/>
            <a:tailEnd type="stealth"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TW" altLang="en-US"/>
          </a:p>
        </p:txBody>
      </p:sp>
      <p:sp>
        <p:nvSpPr>
          <p:cNvPr id="13" name="Line 12"/>
          <p:cNvSpPr>
            <a:spLocks noChangeShapeType="1"/>
          </p:cNvSpPr>
          <p:nvPr/>
        </p:nvSpPr>
        <p:spPr bwMode="auto">
          <a:xfrm flipV="1">
            <a:off x="3562169" y="4575510"/>
            <a:ext cx="2036764" cy="693719"/>
          </a:xfrm>
          <a:prstGeom prst="line">
            <a:avLst/>
          </a:prstGeom>
          <a:noFill/>
          <a:ln w="63500">
            <a:solidFill>
              <a:srgbClr val="00B05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TW" altLang="en-US"/>
          </a:p>
        </p:txBody>
      </p:sp>
    </p:spTree>
    <p:extLst>
      <p:ext uri="{BB962C8B-B14F-4D97-AF65-F5344CB8AC3E}">
        <p14:creationId xmlns:p14="http://schemas.microsoft.com/office/powerpoint/2010/main" val="32687025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2" presetClass="entr" presetSubtype="0" fill="hold" grpId="0" nodeType="clickEffect">
                                  <p:stCondLst>
                                    <p:cond delay="0"/>
                                  </p:stCondLst>
                                  <p:childTnLst>
                                    <p:set>
                                      <p:cBhvr>
                                        <p:cTn id="6" dur="1" fill="hold">
                                          <p:stCondLst>
                                            <p:cond delay="0"/>
                                          </p:stCondLst>
                                        </p:cTn>
                                        <p:tgtEl>
                                          <p:spTgt spid="712712"/>
                                        </p:tgtEl>
                                        <p:attrNameLst>
                                          <p:attrName>style.visibility</p:attrName>
                                        </p:attrNameLst>
                                      </p:cBhvr>
                                      <p:to>
                                        <p:strVal val="visible"/>
                                      </p:to>
                                    </p:set>
                                    <p:animScale>
                                      <p:cBhvr>
                                        <p:cTn id="7" dur="1000" decel="50000" fill="hold">
                                          <p:stCondLst>
                                            <p:cond delay="0"/>
                                          </p:stCondLst>
                                        </p:cTn>
                                        <p:tgtEl>
                                          <p:spTgt spid="7127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712712"/>
                                        </p:tgtEl>
                                        <p:attrNameLst>
                                          <p:attrName>ppt_x</p:attrName>
                                          <p:attrName>ppt_y</p:attrName>
                                        </p:attrNameLst>
                                      </p:cBhvr>
                                    </p:animMotion>
                                    <p:animEffect transition="in" filter="fade">
                                      <p:cBhvr>
                                        <p:cTn id="9" dur="1000"/>
                                        <p:tgtEl>
                                          <p:spTgt spid="712712"/>
                                        </p:tgtEl>
                                      </p:cBhvr>
                                    </p:animEffect>
                                  </p:childTnLst>
                                </p:cTn>
                              </p:par>
                              <p:par>
                                <p:cTn id="10" presetID="52" presetClass="entr" presetSubtype="0" fill="hold" grpId="0" nodeType="withEffect">
                                  <p:stCondLst>
                                    <p:cond delay="0"/>
                                  </p:stCondLst>
                                  <p:childTnLst>
                                    <p:set>
                                      <p:cBhvr>
                                        <p:cTn id="11" dur="1" fill="hold">
                                          <p:stCondLst>
                                            <p:cond delay="0"/>
                                          </p:stCondLst>
                                        </p:cTn>
                                        <p:tgtEl>
                                          <p:spTgt spid="712711"/>
                                        </p:tgtEl>
                                        <p:attrNameLst>
                                          <p:attrName>style.visibility</p:attrName>
                                        </p:attrNameLst>
                                      </p:cBhvr>
                                      <p:to>
                                        <p:strVal val="visible"/>
                                      </p:to>
                                    </p:set>
                                    <p:animScale>
                                      <p:cBhvr>
                                        <p:cTn id="12" dur="1000" decel="50000" fill="hold">
                                          <p:stCondLst>
                                            <p:cond delay="0"/>
                                          </p:stCondLst>
                                        </p:cTn>
                                        <p:tgtEl>
                                          <p:spTgt spid="7127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712711"/>
                                        </p:tgtEl>
                                        <p:attrNameLst>
                                          <p:attrName>ppt_x</p:attrName>
                                          <p:attrName>ppt_y</p:attrName>
                                        </p:attrNameLst>
                                      </p:cBhvr>
                                    </p:animMotion>
                                    <p:animEffect transition="in" filter="fade">
                                      <p:cBhvr>
                                        <p:cTn id="14" dur="1000"/>
                                        <p:tgtEl>
                                          <p:spTgt spid="712711"/>
                                        </p:tgtEl>
                                      </p:cBhvr>
                                    </p:animEffect>
                                  </p:childTnLst>
                                </p:cTn>
                              </p:par>
                            </p:childTnLst>
                          </p:cTn>
                        </p:par>
                      </p:childTnLst>
                    </p:cTn>
                  </p:par>
                  <p:par>
                    <p:cTn id="15" fill="hold" nodeType="clickPar">
                      <p:stCondLst>
                        <p:cond delay="indefinite"/>
                      </p:stCondLst>
                      <p:childTnLst>
                        <p:par>
                          <p:cTn id="16" fill="hold" nodeType="withGroup">
                            <p:stCondLst>
                              <p:cond delay="0"/>
                            </p:stCondLst>
                            <p:childTnLst>
                              <p:par>
                                <p:cTn id="17" presetID="52" presetClass="entr" presetSubtype="0" fill="hold" grpId="0" nodeType="clickEffect">
                                  <p:stCondLst>
                                    <p:cond delay="0"/>
                                  </p:stCondLst>
                                  <p:childTnLst>
                                    <p:set>
                                      <p:cBhvr>
                                        <p:cTn id="18" dur="1" fill="hold">
                                          <p:stCondLst>
                                            <p:cond delay="0"/>
                                          </p:stCondLst>
                                        </p:cTn>
                                        <p:tgtEl>
                                          <p:spTgt spid="712710"/>
                                        </p:tgtEl>
                                        <p:attrNameLst>
                                          <p:attrName>style.visibility</p:attrName>
                                        </p:attrNameLst>
                                      </p:cBhvr>
                                      <p:to>
                                        <p:strVal val="visible"/>
                                      </p:to>
                                    </p:set>
                                    <p:animScale>
                                      <p:cBhvr>
                                        <p:cTn id="19" dur="1000" decel="50000" fill="hold">
                                          <p:stCondLst>
                                            <p:cond delay="0"/>
                                          </p:stCondLst>
                                        </p:cTn>
                                        <p:tgtEl>
                                          <p:spTgt spid="7127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712710"/>
                                        </p:tgtEl>
                                        <p:attrNameLst>
                                          <p:attrName>ppt_x</p:attrName>
                                          <p:attrName>ppt_y</p:attrName>
                                        </p:attrNameLst>
                                      </p:cBhvr>
                                    </p:animMotion>
                                    <p:animEffect transition="in" filter="fade">
                                      <p:cBhvr>
                                        <p:cTn id="21" dur="1000"/>
                                        <p:tgtEl>
                                          <p:spTgt spid="712710"/>
                                        </p:tgtEl>
                                      </p:cBhvr>
                                    </p:animEffect>
                                  </p:childTnLst>
                                </p:cTn>
                              </p:par>
                              <p:par>
                                <p:cTn id="22" presetID="52" presetClass="entr" presetSubtype="0" fill="hold" grpId="0" nodeType="withEffect">
                                  <p:stCondLst>
                                    <p:cond delay="0"/>
                                  </p:stCondLst>
                                  <p:childTnLst>
                                    <p:set>
                                      <p:cBhvr>
                                        <p:cTn id="23" dur="1" fill="hold">
                                          <p:stCondLst>
                                            <p:cond delay="0"/>
                                          </p:stCondLst>
                                        </p:cTn>
                                        <p:tgtEl>
                                          <p:spTgt spid="712709"/>
                                        </p:tgtEl>
                                        <p:attrNameLst>
                                          <p:attrName>style.visibility</p:attrName>
                                        </p:attrNameLst>
                                      </p:cBhvr>
                                      <p:to>
                                        <p:strVal val="visible"/>
                                      </p:to>
                                    </p:set>
                                    <p:animScale>
                                      <p:cBhvr>
                                        <p:cTn id="24" dur="1000" decel="50000" fill="hold">
                                          <p:stCondLst>
                                            <p:cond delay="0"/>
                                          </p:stCondLst>
                                        </p:cTn>
                                        <p:tgtEl>
                                          <p:spTgt spid="71270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5" dur="1000" decel="50000" fill="hold">
                                          <p:stCondLst>
                                            <p:cond delay="0"/>
                                          </p:stCondLst>
                                        </p:cTn>
                                        <p:tgtEl>
                                          <p:spTgt spid="712709"/>
                                        </p:tgtEl>
                                        <p:attrNameLst>
                                          <p:attrName>ppt_x</p:attrName>
                                          <p:attrName>ppt_y</p:attrName>
                                        </p:attrNameLst>
                                      </p:cBhvr>
                                    </p:animMotion>
                                    <p:animEffect transition="in" filter="fade">
                                      <p:cBhvr>
                                        <p:cTn id="26" dur="1000"/>
                                        <p:tgtEl>
                                          <p:spTgt spid="712709"/>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16" presetClass="entr" presetSubtype="26" fill="hold" grpId="0" nodeType="clickEffect">
                                  <p:stCondLst>
                                    <p:cond delay="0"/>
                                  </p:stCondLst>
                                  <p:childTnLst>
                                    <p:set>
                                      <p:cBhvr>
                                        <p:cTn id="30" dur="1" fill="hold">
                                          <p:stCondLst>
                                            <p:cond delay="0"/>
                                          </p:stCondLst>
                                        </p:cTn>
                                        <p:tgtEl>
                                          <p:spTgt spid="712708"/>
                                        </p:tgtEl>
                                        <p:attrNameLst>
                                          <p:attrName>style.visibility</p:attrName>
                                        </p:attrNameLst>
                                      </p:cBhvr>
                                      <p:to>
                                        <p:strVal val="visible"/>
                                      </p:to>
                                    </p:set>
                                    <p:animEffect transition="in" filter="barn(inHorizontal)">
                                      <p:cBhvr>
                                        <p:cTn id="31" dur="500"/>
                                        <p:tgtEl>
                                          <p:spTgt spid="712708"/>
                                        </p:tgtEl>
                                      </p:cBhvr>
                                    </p:animEffect>
                                  </p:childTnLst>
                                </p:cTn>
                              </p:par>
                              <p:par>
                                <p:cTn id="32" presetID="16" presetClass="entr" presetSubtype="26" fill="hold" grpId="0" nodeType="withEffect">
                                  <p:stCondLst>
                                    <p:cond delay="0"/>
                                  </p:stCondLst>
                                  <p:childTnLst>
                                    <p:set>
                                      <p:cBhvr>
                                        <p:cTn id="33" dur="1" fill="hold">
                                          <p:stCondLst>
                                            <p:cond delay="0"/>
                                          </p:stCondLst>
                                        </p:cTn>
                                        <p:tgtEl>
                                          <p:spTgt spid="712707"/>
                                        </p:tgtEl>
                                        <p:attrNameLst>
                                          <p:attrName>style.visibility</p:attrName>
                                        </p:attrNameLst>
                                      </p:cBhvr>
                                      <p:to>
                                        <p:strVal val="visible"/>
                                      </p:to>
                                    </p:set>
                                    <p:animEffect transition="in" filter="barn(inHorizontal)">
                                      <p:cBhvr>
                                        <p:cTn id="34" dur="500"/>
                                        <p:tgtEl>
                                          <p:spTgt spid="712707"/>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2" presetClass="entr" presetSubtype="9" fill="hold" nodeType="clickEffect">
                                  <p:stCondLst>
                                    <p:cond delay="0"/>
                                  </p:stCondLst>
                                  <p:childTnLst>
                                    <p:set>
                                      <p:cBhvr>
                                        <p:cTn id="38" dur="1" fill="hold">
                                          <p:stCondLst>
                                            <p:cond delay="0"/>
                                          </p:stCondLst>
                                        </p:cTn>
                                        <p:tgtEl>
                                          <p:spTgt spid="712715"/>
                                        </p:tgtEl>
                                        <p:attrNameLst>
                                          <p:attrName>style.visibility</p:attrName>
                                        </p:attrNameLst>
                                      </p:cBhvr>
                                      <p:to>
                                        <p:strVal val="visible"/>
                                      </p:to>
                                    </p:set>
                                    <p:anim calcmode="lin" valueType="num">
                                      <p:cBhvr additive="base">
                                        <p:cTn id="39" dur="500" fill="hold"/>
                                        <p:tgtEl>
                                          <p:spTgt spid="712715"/>
                                        </p:tgtEl>
                                        <p:attrNameLst>
                                          <p:attrName>ppt_x</p:attrName>
                                        </p:attrNameLst>
                                      </p:cBhvr>
                                      <p:tavLst>
                                        <p:tav tm="0">
                                          <p:val>
                                            <p:strVal val="0-#ppt_w/2"/>
                                          </p:val>
                                        </p:tav>
                                        <p:tav tm="100000">
                                          <p:val>
                                            <p:strVal val="#ppt_x"/>
                                          </p:val>
                                        </p:tav>
                                      </p:tavLst>
                                    </p:anim>
                                    <p:anim calcmode="lin" valueType="num">
                                      <p:cBhvr additive="base">
                                        <p:cTn id="40" dur="500" fill="hold"/>
                                        <p:tgtEl>
                                          <p:spTgt spid="712715"/>
                                        </p:tgtEl>
                                        <p:attrNameLst>
                                          <p:attrName>ppt_y</p:attrName>
                                        </p:attrNameLst>
                                      </p:cBhvr>
                                      <p:tavLst>
                                        <p:tav tm="0">
                                          <p:val>
                                            <p:strVal val="0-#ppt_h/2"/>
                                          </p:val>
                                        </p:tav>
                                        <p:tav tm="100000">
                                          <p:val>
                                            <p:strVal val="#ppt_y"/>
                                          </p:val>
                                        </p:tav>
                                      </p:tavLst>
                                    </p:anim>
                                  </p:childTnLst>
                                </p:cTn>
                              </p:par>
                            </p:childTnLst>
                          </p:cTn>
                        </p:par>
                      </p:childTnLst>
                    </p:cTn>
                  </p:par>
                  <p:par>
                    <p:cTn id="41" fill="hold" nodeType="clickPar">
                      <p:stCondLst>
                        <p:cond delay="indefinite"/>
                      </p:stCondLst>
                      <p:childTnLst>
                        <p:par>
                          <p:cTn id="42" fill="hold" nodeType="withGroup">
                            <p:stCondLst>
                              <p:cond delay="0"/>
                            </p:stCondLst>
                            <p:childTnLst>
                              <p:par>
                                <p:cTn id="43" presetID="2" presetClass="entr" presetSubtype="9" fill="hold" nodeType="clickEffect">
                                  <p:stCondLst>
                                    <p:cond delay="0"/>
                                  </p:stCondLst>
                                  <p:childTnLst>
                                    <p:set>
                                      <p:cBhvr>
                                        <p:cTn id="44" dur="1" fill="hold">
                                          <p:stCondLst>
                                            <p:cond delay="0"/>
                                          </p:stCondLst>
                                        </p:cTn>
                                        <p:tgtEl>
                                          <p:spTgt spid="712716"/>
                                        </p:tgtEl>
                                        <p:attrNameLst>
                                          <p:attrName>style.visibility</p:attrName>
                                        </p:attrNameLst>
                                      </p:cBhvr>
                                      <p:to>
                                        <p:strVal val="visible"/>
                                      </p:to>
                                    </p:set>
                                    <p:anim calcmode="lin" valueType="num">
                                      <p:cBhvr additive="base">
                                        <p:cTn id="45" dur="500" fill="hold"/>
                                        <p:tgtEl>
                                          <p:spTgt spid="712716"/>
                                        </p:tgtEl>
                                        <p:attrNameLst>
                                          <p:attrName>ppt_x</p:attrName>
                                        </p:attrNameLst>
                                      </p:cBhvr>
                                      <p:tavLst>
                                        <p:tav tm="0">
                                          <p:val>
                                            <p:strVal val="0-#ppt_w/2"/>
                                          </p:val>
                                        </p:tav>
                                        <p:tav tm="100000">
                                          <p:val>
                                            <p:strVal val="#ppt_x"/>
                                          </p:val>
                                        </p:tav>
                                      </p:tavLst>
                                    </p:anim>
                                    <p:anim calcmode="lin" valueType="num">
                                      <p:cBhvr additive="base">
                                        <p:cTn id="46" dur="500" fill="hold"/>
                                        <p:tgtEl>
                                          <p:spTgt spid="712716"/>
                                        </p:tgtEl>
                                        <p:attrNameLst>
                                          <p:attrName>ppt_y</p:attrName>
                                        </p:attrNameLst>
                                      </p:cBhvr>
                                      <p:tavLst>
                                        <p:tav tm="0">
                                          <p:val>
                                            <p:strVal val="0-#ppt_h/2"/>
                                          </p:val>
                                        </p:tav>
                                        <p:tav tm="100000">
                                          <p:val>
                                            <p:strVal val="#ppt_y"/>
                                          </p:val>
                                        </p:tav>
                                      </p:tavLst>
                                    </p:anim>
                                  </p:childTnLst>
                                </p:cTn>
                              </p:par>
                            </p:childTnLst>
                          </p:cTn>
                        </p:par>
                      </p:childTnLst>
                    </p:cTn>
                  </p:par>
                  <p:par>
                    <p:cTn id="47" fill="hold" nodeType="clickPar">
                      <p:stCondLst>
                        <p:cond delay="indefinite"/>
                      </p:stCondLst>
                      <p:childTnLst>
                        <p:par>
                          <p:cTn id="48" fill="hold" nodeType="withGroup">
                            <p:stCondLst>
                              <p:cond delay="0"/>
                            </p:stCondLst>
                            <p:childTnLst>
                              <p:par>
                                <p:cTn id="49" presetID="2" presetClass="entr" presetSubtype="8" fill="hold" nodeType="clickEffect">
                                  <p:stCondLst>
                                    <p:cond delay="0"/>
                                  </p:stCondLst>
                                  <p:childTnLst>
                                    <p:set>
                                      <p:cBhvr>
                                        <p:cTn id="50" dur="1" fill="hold">
                                          <p:stCondLst>
                                            <p:cond delay="0"/>
                                          </p:stCondLst>
                                        </p:cTn>
                                        <p:tgtEl>
                                          <p:spTgt spid="712717"/>
                                        </p:tgtEl>
                                        <p:attrNameLst>
                                          <p:attrName>style.visibility</p:attrName>
                                        </p:attrNameLst>
                                      </p:cBhvr>
                                      <p:to>
                                        <p:strVal val="visible"/>
                                      </p:to>
                                    </p:set>
                                    <p:anim calcmode="lin" valueType="num">
                                      <p:cBhvr additive="base">
                                        <p:cTn id="51" dur="500" fill="hold"/>
                                        <p:tgtEl>
                                          <p:spTgt spid="712717"/>
                                        </p:tgtEl>
                                        <p:attrNameLst>
                                          <p:attrName>ppt_x</p:attrName>
                                        </p:attrNameLst>
                                      </p:cBhvr>
                                      <p:tavLst>
                                        <p:tav tm="0">
                                          <p:val>
                                            <p:strVal val="0-#ppt_w/2"/>
                                          </p:val>
                                        </p:tav>
                                        <p:tav tm="100000">
                                          <p:val>
                                            <p:strVal val="#ppt_x"/>
                                          </p:val>
                                        </p:tav>
                                      </p:tavLst>
                                    </p:anim>
                                    <p:anim calcmode="lin" valueType="num">
                                      <p:cBhvr additive="base">
                                        <p:cTn id="52" dur="500" fill="hold"/>
                                        <p:tgtEl>
                                          <p:spTgt spid="712717"/>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9" fill="hold" nodeType="click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additive="base">
                                        <p:cTn id="57" dur="500" fill="hold"/>
                                        <p:tgtEl>
                                          <p:spTgt spid="13"/>
                                        </p:tgtEl>
                                        <p:attrNameLst>
                                          <p:attrName>ppt_x</p:attrName>
                                        </p:attrNameLst>
                                      </p:cBhvr>
                                      <p:tavLst>
                                        <p:tav tm="0">
                                          <p:val>
                                            <p:strVal val="0-#ppt_w/2"/>
                                          </p:val>
                                        </p:tav>
                                        <p:tav tm="100000">
                                          <p:val>
                                            <p:strVal val="#ppt_x"/>
                                          </p:val>
                                        </p:tav>
                                      </p:tavLst>
                                    </p:anim>
                                    <p:anim calcmode="lin" valueType="num">
                                      <p:cBhvr additive="base">
                                        <p:cTn id="58" dur="50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2707" grpId="0" animBg="1"/>
      <p:bldP spid="712708" grpId="0" animBg="1"/>
      <p:bldP spid="712709" grpId="0" animBg="1"/>
      <p:bldP spid="712710" grpId="0" animBg="1"/>
      <p:bldP spid="712711" grpId="0" animBg="1"/>
      <p:bldP spid="7127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編號版面配置區 1"/>
          <p:cNvSpPr>
            <a:spLocks noGrp="1"/>
          </p:cNvSpPr>
          <p:nvPr>
            <p:ph type="sldNum" sz="quarter" idx="11"/>
          </p:nvPr>
        </p:nvSpPr>
        <p:spPr/>
        <p:txBody>
          <a:bodyPr/>
          <a:lstStyle/>
          <a:p>
            <a:fld id="{66EC4D88-1D95-4BE6-AC69-BAE17B25DD9F}" type="slidenum">
              <a:rPr lang="en-US" altLang="zh-TW" smtClean="0"/>
              <a:pPr/>
              <a:t>8</a:t>
            </a:fld>
            <a:endParaRPr lang="en-US" altLang="zh-TW" dirty="0"/>
          </a:p>
        </p:txBody>
      </p:sp>
      <p:sp>
        <p:nvSpPr>
          <p:cNvPr id="759825" name="Rectangle 17"/>
          <p:cNvSpPr>
            <a:spLocks noGrp="1" noChangeArrowheads="1"/>
          </p:cNvSpPr>
          <p:nvPr>
            <p:ph type="title"/>
          </p:nvPr>
        </p:nvSpPr>
        <p:spPr/>
        <p:txBody>
          <a:bodyPr/>
          <a:lstStyle/>
          <a:p>
            <a:r>
              <a:rPr lang="zh-TW" altLang="en-US" smtClean="0"/>
              <a:t>聽眾類型</a:t>
            </a:r>
            <a:endParaRPr lang="ja-JP" altLang="en-US" dirty="0"/>
          </a:p>
        </p:txBody>
      </p:sp>
      <p:graphicFrame>
        <p:nvGraphicFramePr>
          <p:cNvPr id="3" name="資料圖表 2"/>
          <p:cNvGraphicFramePr/>
          <p:nvPr>
            <p:extLst>
              <p:ext uri="{D42A27DB-BD31-4B8C-83A1-F6EECF244321}">
                <p14:modId xmlns:p14="http://schemas.microsoft.com/office/powerpoint/2010/main" val="418788767"/>
              </p:ext>
            </p:extLst>
          </p:nvPr>
        </p:nvGraphicFramePr>
        <p:xfrm>
          <a:off x="814388" y="1371600"/>
          <a:ext cx="10587037" cy="53578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文字方塊 3"/>
          <p:cNvSpPr txBox="1"/>
          <p:nvPr/>
        </p:nvSpPr>
        <p:spPr>
          <a:xfrm>
            <a:off x="1614487" y="1801744"/>
            <a:ext cx="1720343" cy="523220"/>
          </a:xfrm>
          <a:prstGeom prst="rect">
            <a:avLst/>
          </a:prstGeom>
          <a:solidFill>
            <a:srgbClr val="FF0000"/>
          </a:solidFill>
        </p:spPr>
        <p:txBody>
          <a:bodyPr wrap="none" rtlCol="0">
            <a:spAutoFit/>
          </a:bodyPr>
          <a:lstStyle/>
          <a:p>
            <a:r>
              <a:rPr kumimoji="1" lang="en-US" altLang="zh-TW" sz="2800" dirty="0" smtClean="0">
                <a:solidFill>
                  <a:schemeClr val="bg1"/>
                </a:solidFill>
              </a:rPr>
              <a:t>DIG DEEP</a:t>
            </a:r>
            <a:endParaRPr kumimoji="1" lang="zh-TW" altLang="en-US" sz="2800" dirty="0">
              <a:solidFill>
                <a:schemeClr val="bg1"/>
              </a:solidFill>
            </a:endParaRPr>
          </a:p>
        </p:txBody>
      </p:sp>
    </p:spTree>
    <p:extLst>
      <p:ext uri="{BB962C8B-B14F-4D97-AF65-F5344CB8AC3E}">
        <p14:creationId xmlns:p14="http://schemas.microsoft.com/office/powerpoint/2010/main" val="16443184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內容版面配置區 4"/>
          <p:cNvSpPr>
            <a:spLocks noGrp="1"/>
          </p:cNvSpPr>
          <p:nvPr>
            <p:ph idx="1"/>
          </p:nvPr>
        </p:nvSpPr>
        <p:spPr/>
        <p:txBody>
          <a:bodyPr/>
          <a:lstStyle/>
          <a:p>
            <a:r>
              <a:rPr lang="zh-TW" altLang="en-US" dirty="0" smtClean="0"/>
              <a:t>準備</a:t>
            </a:r>
            <a:endParaRPr lang="en-US" altLang="zh-TW" dirty="0" smtClean="0"/>
          </a:p>
          <a:p>
            <a:pPr lvl="1"/>
            <a:r>
              <a:rPr lang="zh-TW" altLang="en-US" dirty="0">
                <a:solidFill>
                  <a:schemeClr val="bg2"/>
                </a:solidFill>
              </a:rPr>
              <a:t>簡報目的</a:t>
            </a:r>
            <a:endParaRPr lang="en-US" altLang="zh-TW" dirty="0">
              <a:solidFill>
                <a:schemeClr val="bg2"/>
              </a:solidFill>
            </a:endParaRPr>
          </a:p>
          <a:p>
            <a:pPr lvl="1"/>
            <a:r>
              <a:rPr lang="zh-TW" altLang="en-US" dirty="0" smtClean="0">
                <a:solidFill>
                  <a:schemeClr val="bg2"/>
                </a:solidFill>
              </a:rPr>
              <a:t>認識聽眾</a:t>
            </a:r>
            <a:endParaRPr lang="en-US" altLang="zh-TW" dirty="0" smtClean="0">
              <a:solidFill>
                <a:schemeClr val="bg2"/>
              </a:solidFill>
            </a:endParaRPr>
          </a:p>
          <a:p>
            <a:pPr lvl="1"/>
            <a:r>
              <a:rPr lang="zh-TW" altLang="en-US" dirty="0"/>
              <a:t>簡報時間</a:t>
            </a:r>
            <a:endParaRPr lang="en-US" altLang="zh-TW" dirty="0"/>
          </a:p>
          <a:p>
            <a:r>
              <a:rPr lang="zh-TW" altLang="en-US" dirty="0" smtClean="0">
                <a:solidFill>
                  <a:schemeClr val="bg2"/>
                </a:solidFill>
              </a:rPr>
              <a:t>建構</a:t>
            </a:r>
            <a:endParaRPr lang="en-US" altLang="zh-TW" dirty="0" smtClean="0">
              <a:solidFill>
                <a:schemeClr val="bg2"/>
              </a:solidFill>
            </a:endParaRPr>
          </a:p>
          <a:p>
            <a:pPr lvl="1"/>
            <a:r>
              <a:rPr lang="zh-TW" altLang="en-US" dirty="0" smtClean="0">
                <a:solidFill>
                  <a:schemeClr val="bg2"/>
                </a:solidFill>
              </a:rPr>
              <a:t>組織內容</a:t>
            </a:r>
            <a:endParaRPr lang="en-US" altLang="zh-TW" dirty="0" smtClean="0">
              <a:solidFill>
                <a:schemeClr val="bg2"/>
              </a:solidFill>
            </a:endParaRPr>
          </a:p>
          <a:p>
            <a:pPr lvl="1"/>
            <a:r>
              <a:rPr lang="zh-TW" altLang="en-US" dirty="0" smtClean="0">
                <a:solidFill>
                  <a:schemeClr val="bg2"/>
                </a:solidFill>
              </a:rPr>
              <a:t>設計投影片</a:t>
            </a:r>
            <a:endParaRPr lang="en-US" altLang="zh-TW" dirty="0" smtClean="0">
              <a:solidFill>
                <a:schemeClr val="bg2"/>
              </a:solidFill>
            </a:endParaRPr>
          </a:p>
          <a:p>
            <a:pPr lvl="1"/>
            <a:r>
              <a:rPr lang="zh-TW" altLang="en-US" dirty="0" smtClean="0">
                <a:solidFill>
                  <a:schemeClr val="bg2"/>
                </a:solidFill>
              </a:rPr>
              <a:t>文圖設計原則</a:t>
            </a:r>
            <a:endParaRPr lang="en-US" altLang="zh-TW" dirty="0" smtClean="0">
              <a:solidFill>
                <a:schemeClr val="bg2"/>
              </a:solidFill>
            </a:endParaRPr>
          </a:p>
          <a:p>
            <a:r>
              <a:rPr lang="zh-TW" altLang="en-US" dirty="0" smtClean="0">
                <a:solidFill>
                  <a:schemeClr val="bg2"/>
                </a:solidFill>
              </a:rPr>
              <a:t>表達</a:t>
            </a:r>
            <a:endParaRPr lang="en-US" altLang="zh-TW" dirty="0" smtClean="0">
              <a:solidFill>
                <a:schemeClr val="bg2"/>
              </a:solidFill>
            </a:endParaRPr>
          </a:p>
          <a:p>
            <a:pPr lvl="1"/>
            <a:r>
              <a:rPr lang="zh-TW" altLang="en-US" dirty="0" smtClean="0">
                <a:solidFill>
                  <a:schemeClr val="bg2"/>
                </a:solidFill>
              </a:rPr>
              <a:t>彩排演練</a:t>
            </a:r>
            <a:endParaRPr lang="en-US" altLang="zh-TW" dirty="0" smtClean="0">
              <a:solidFill>
                <a:schemeClr val="bg2"/>
              </a:solidFill>
            </a:endParaRPr>
          </a:p>
          <a:p>
            <a:pPr lvl="1"/>
            <a:r>
              <a:rPr lang="zh-TW" altLang="en-US" dirty="0" smtClean="0">
                <a:solidFill>
                  <a:schemeClr val="bg2"/>
                </a:solidFill>
              </a:rPr>
              <a:t>精彩開講</a:t>
            </a:r>
            <a:endParaRPr lang="en-US" altLang="zh-TW" dirty="0" smtClean="0">
              <a:solidFill>
                <a:schemeClr val="bg2"/>
              </a:solidFill>
            </a:endParaRPr>
          </a:p>
        </p:txBody>
      </p:sp>
      <p:sp>
        <p:nvSpPr>
          <p:cNvPr id="7" name="投影片編號版面配置區 6"/>
          <p:cNvSpPr>
            <a:spLocks noGrp="1"/>
          </p:cNvSpPr>
          <p:nvPr>
            <p:ph type="sldNum" sz="quarter" idx="11"/>
          </p:nvPr>
        </p:nvSpPr>
        <p:spPr/>
        <p:txBody>
          <a:bodyPr/>
          <a:lstStyle/>
          <a:p>
            <a:fld id="{66EC4D88-1D95-4BE6-AC69-BAE17B25DD9F}" type="slidenum">
              <a:rPr lang="en-US" altLang="zh-TW" smtClean="0"/>
              <a:pPr/>
              <a:t>9</a:t>
            </a:fld>
            <a:endParaRPr lang="en-US" altLang="zh-TW" dirty="0"/>
          </a:p>
        </p:txBody>
      </p:sp>
      <p:sp>
        <p:nvSpPr>
          <p:cNvPr id="4" name="標題 3"/>
          <p:cNvSpPr>
            <a:spLocks noGrp="1"/>
          </p:cNvSpPr>
          <p:nvPr>
            <p:ph type="title"/>
          </p:nvPr>
        </p:nvSpPr>
        <p:spPr/>
        <p:txBody>
          <a:bodyPr/>
          <a:lstStyle/>
          <a:p>
            <a:r>
              <a:rPr lang="en-US" altLang="zh-TW" smtClean="0"/>
              <a:t>Outline</a:t>
            </a:r>
            <a:endParaRPr lang="zh-TW" altLang="en-US" dirty="0"/>
          </a:p>
        </p:txBody>
      </p:sp>
    </p:spTree>
    <p:extLst>
      <p:ext uri="{BB962C8B-B14F-4D97-AF65-F5344CB8AC3E}">
        <p14:creationId xmlns:p14="http://schemas.microsoft.com/office/powerpoint/2010/main" val="27615675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12_Default Design">
  <a:themeElements>
    <a:clrScheme name="12_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12_Default Design">
      <a:majorFont>
        <a:latin typeface="Gill Sans MT"/>
        <a:ea typeface=""/>
        <a:cs typeface="Arial"/>
      </a:majorFont>
      <a:minorFont>
        <a:latin typeface="Gill Sans MT"/>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a:spPr>
      <a:bodyPr/>
      <a:lstStyle/>
    </a:lnDef>
  </a:objectDefaults>
  <a:extraClrSchemeLst>
    <a:extraClrScheme>
      <a:clrScheme name="12_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2_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2_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2_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2_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2_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2_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Chapter_1_V6.1.ppt [相容模式]" id="{245DA3EA-555F-425F-BCB4-7D682C5943C7}" vid="{31512C40-67C4-4D41-818E-A244EC67F950}"/>
    </a:ext>
  </a:extLst>
</a:theme>
</file>

<file path=ppt/theme/theme2.xml><?xml version="1.0" encoding="utf-8"?>
<a:theme xmlns:a="http://schemas.openxmlformats.org/drawingml/2006/main" name="13_Default Design">
  <a:themeElements>
    <a:clrScheme name="12_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12_Default Design">
      <a:majorFont>
        <a:latin typeface="Gill Sans MT"/>
        <a:ea typeface=""/>
        <a:cs typeface="Arial"/>
      </a:majorFont>
      <a:minorFont>
        <a:latin typeface="Gill Sans MT"/>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a:lstStyle/>
    </a:lnDef>
  </a:objectDefaults>
  <a:extraClrSchemeLst>
    <a:extraClrScheme>
      <a:clrScheme name="12_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2_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2_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2_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2_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2_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2_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Chapter_1_V6.1.ppt [相容模式]" id="{245DA3EA-555F-425F-BCB4-7D682C5943C7}" vid="{31512C40-67C4-4D41-818E-A244EC67F950}"/>
    </a:ext>
  </a:ext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Chapter_1_V6.1</Template>
  <TotalTime>417</TotalTime>
  <Words>2457</Words>
  <Application>Microsoft Office PowerPoint</Application>
  <PresentationFormat>寬螢幕</PresentationFormat>
  <Paragraphs>610</Paragraphs>
  <Slides>50</Slides>
  <Notes>44</Notes>
  <HiddenSlides>0</HiddenSlides>
  <MMClips>0</MMClips>
  <ScaleCrop>false</ScaleCrop>
  <HeadingPairs>
    <vt:vector size="8" baseType="variant">
      <vt:variant>
        <vt:lpstr>使用字型</vt:lpstr>
      </vt:variant>
      <vt:variant>
        <vt:i4>14</vt:i4>
      </vt:variant>
      <vt:variant>
        <vt:lpstr>佈景主題</vt:lpstr>
      </vt:variant>
      <vt:variant>
        <vt:i4>2</vt:i4>
      </vt:variant>
      <vt:variant>
        <vt:lpstr>內嵌 OLE 伺服程式</vt:lpstr>
      </vt:variant>
      <vt:variant>
        <vt:i4>1</vt:i4>
      </vt:variant>
      <vt:variant>
        <vt:lpstr>投影片標題</vt:lpstr>
      </vt:variant>
      <vt:variant>
        <vt:i4>50</vt:i4>
      </vt:variant>
    </vt:vector>
  </HeadingPairs>
  <TitlesOfParts>
    <vt:vector size="67" baseType="lpstr">
      <vt:lpstr>HGP創英角ｺﾞｼｯｸUB</vt:lpstr>
      <vt:lpstr>MS PGothic</vt:lpstr>
      <vt:lpstr>MS PGothic</vt:lpstr>
      <vt:lpstr>新細明體</vt:lpstr>
      <vt:lpstr>標楷體</vt:lpstr>
      <vt:lpstr>Arial</vt:lpstr>
      <vt:lpstr>Bookman Old Style</vt:lpstr>
      <vt:lpstr>Calibri</vt:lpstr>
      <vt:lpstr>Comic Sans MS</vt:lpstr>
      <vt:lpstr>Gill Sans MT</vt:lpstr>
      <vt:lpstr>Tahoma</vt:lpstr>
      <vt:lpstr>Times New Roman</vt:lpstr>
      <vt:lpstr>Verdana</vt:lpstr>
      <vt:lpstr>Wingdings</vt:lpstr>
      <vt:lpstr>12_Default Design</vt:lpstr>
      <vt:lpstr>13_Default Design</vt:lpstr>
      <vt:lpstr>圖表</vt:lpstr>
      <vt:lpstr>簡報技巧</vt:lpstr>
      <vt:lpstr>Outline</vt:lpstr>
      <vt:lpstr>簡報目的</vt:lpstr>
      <vt:lpstr>Outline</vt:lpstr>
      <vt:lpstr>認識聽眾</vt:lpstr>
      <vt:lpstr>五種決策風格</vt:lpstr>
      <vt:lpstr>分析聽眾</vt:lpstr>
      <vt:lpstr>聽眾類型</vt:lpstr>
      <vt:lpstr>Outline</vt:lpstr>
      <vt:lpstr>簡報時間</vt:lpstr>
      <vt:lpstr>Outline</vt:lpstr>
      <vt:lpstr>簡報深度 vs. 廣度</vt:lpstr>
      <vt:lpstr>第一張投影片</vt:lpstr>
      <vt:lpstr>簡報技巧</vt:lpstr>
      <vt:lpstr>第二張投影片</vt:lpstr>
      <vt:lpstr>我是Outline</vt:lpstr>
      <vt:lpstr>Outline</vt:lpstr>
      <vt:lpstr>簡報設計原則</vt:lpstr>
      <vt:lpstr>簡報設計原則</vt:lpstr>
      <vt:lpstr>簡報設計原則</vt:lpstr>
      <vt:lpstr>簡報設計原則</vt:lpstr>
      <vt:lpstr>簡報設計原則</vt:lpstr>
      <vt:lpstr>簡報設計原則</vt:lpstr>
      <vt:lpstr>簡報設計原則</vt:lpstr>
      <vt:lpstr>簡報設計原則</vt:lpstr>
      <vt:lpstr>簡報設計原則</vt:lpstr>
      <vt:lpstr>色彩</vt:lpstr>
      <vt:lpstr>Outline</vt:lpstr>
      <vt:lpstr>讓文字說話</vt:lpstr>
      <vt:lpstr>無線射頻辨識系統(Radio Frequency Identification, RFID )</vt:lpstr>
      <vt:lpstr>Radio Frequency IDentification</vt:lpstr>
      <vt:lpstr>Product Features</vt:lpstr>
      <vt:lpstr>Product Features</vt:lpstr>
      <vt:lpstr>Bar charts             Excel直條圖</vt:lpstr>
      <vt:lpstr>Bar charts             Excel直條圖</vt:lpstr>
      <vt:lpstr>Bar charts             Excel橫條圖</vt:lpstr>
      <vt:lpstr>圓餅圖製作規範 </vt:lpstr>
      <vt:lpstr>圓餅圖製作規範</vt:lpstr>
      <vt:lpstr>Outline</vt:lpstr>
      <vt:lpstr>做備忘</vt:lpstr>
      <vt:lpstr>編講義</vt:lpstr>
      <vt:lpstr>Outline</vt:lpstr>
      <vt:lpstr>精彩開講</vt:lpstr>
      <vt:lpstr>開講</vt:lpstr>
      <vt:lpstr>觀眾提問</vt:lpstr>
      <vt:lpstr>簡報123</vt:lpstr>
      <vt:lpstr>簡報範例</vt:lpstr>
      <vt:lpstr>碩/博士口試123 (1)</vt:lpstr>
      <vt:lpstr>碩/博士口試123 (2)</vt:lpstr>
      <vt:lpstr>碩/博士口試123 (3)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簡報技巧</dc:title>
  <dc:creator>WANG</dc:creator>
  <cp:lastModifiedBy>YCL</cp:lastModifiedBy>
  <cp:revision>53</cp:revision>
  <dcterms:created xsi:type="dcterms:W3CDTF">2017-03-26T17:13:52Z</dcterms:created>
  <dcterms:modified xsi:type="dcterms:W3CDTF">2019-11-17T14:25:30Z</dcterms:modified>
</cp:coreProperties>
</file>

<file path=docProps/thumbnail.jpeg>
</file>